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9"/>
  </p:notesMasterIdLst>
  <p:handoutMasterIdLst>
    <p:handoutMasterId r:id="rId30"/>
  </p:handoutMasterIdLst>
  <p:sldIdLst>
    <p:sldId id="308" r:id="rId2"/>
    <p:sldId id="309" r:id="rId3"/>
    <p:sldId id="257" r:id="rId4"/>
    <p:sldId id="296" r:id="rId5"/>
    <p:sldId id="262" r:id="rId6"/>
    <p:sldId id="310" r:id="rId7"/>
    <p:sldId id="311" r:id="rId8"/>
    <p:sldId id="270" r:id="rId9"/>
    <p:sldId id="313" r:id="rId10"/>
    <p:sldId id="282" r:id="rId11"/>
    <p:sldId id="315" r:id="rId12"/>
    <p:sldId id="319" r:id="rId13"/>
    <p:sldId id="320" r:id="rId14"/>
    <p:sldId id="321" r:id="rId15"/>
    <p:sldId id="322" r:id="rId16"/>
    <p:sldId id="323" r:id="rId17"/>
    <p:sldId id="324" r:id="rId18"/>
    <p:sldId id="325" r:id="rId19"/>
    <p:sldId id="326" r:id="rId20"/>
    <p:sldId id="318" r:id="rId21"/>
    <p:sldId id="327" r:id="rId22"/>
    <p:sldId id="328" r:id="rId23"/>
    <p:sldId id="329" r:id="rId24"/>
    <p:sldId id="330" r:id="rId25"/>
    <p:sldId id="316" r:id="rId26"/>
    <p:sldId id="273" r:id="rId27"/>
    <p:sldId id="331"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 uri="{2D200454-40CA-4A62-9FC3-DE9A4176ACB9}">
      <p15:notes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09F2B"/>
    <a:srgbClr val="BB821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441" autoAdjust="0"/>
    <p:restoredTop sz="94660"/>
  </p:normalViewPr>
  <p:slideViewPr>
    <p:cSldViewPr snapToGrid="0">
      <p:cViewPr>
        <p:scale>
          <a:sx n="66" d="100"/>
          <a:sy n="66" d="100"/>
        </p:scale>
        <p:origin x="-882" y="-300"/>
      </p:cViewPr>
      <p:guideLst>
        <p:guide orient="horz" pos="2160"/>
        <p:guide pos="3840"/>
      </p:guideLst>
    </p:cSldViewPr>
  </p:slideViewPr>
  <p:notesTextViewPr>
    <p:cViewPr>
      <p:scale>
        <a:sx n="1" d="1"/>
        <a:sy n="1" d="1"/>
      </p:scale>
      <p:origin x="0" y="0"/>
    </p:cViewPr>
  </p:notesTextViewPr>
  <p:sorterViewPr>
    <p:cViewPr>
      <p:scale>
        <a:sx n="100" d="100"/>
        <a:sy n="100" d="100"/>
      </p:scale>
      <p:origin x="0" y="13524"/>
    </p:cViewPr>
  </p:sorterViewPr>
  <p:notesViewPr>
    <p:cSldViewPr snapToGrid="0">
      <p:cViewPr varScale="1">
        <p:scale>
          <a:sx n="56" d="100"/>
          <a:sy n="56" d="100"/>
        </p:scale>
        <p:origin x="1998" y="9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xmlns="" id="{47B23999-456C-4DD7-A8FA-8951225087C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xmlns="" id="{F99FD239-F584-44DF-8112-321B926DAEB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FA6B75D-E1AB-4B8E-AEFE-FDC8C9FF39DB}" type="datetimeFigureOut">
              <a:rPr lang="en-US" smtClean="0"/>
              <a:t>5/23/2020</a:t>
            </a:fld>
            <a:endParaRPr lang="en-US"/>
          </a:p>
        </p:txBody>
      </p:sp>
      <p:sp>
        <p:nvSpPr>
          <p:cNvPr id="4" name="Footer Placeholder 3">
            <a:extLst>
              <a:ext uri="{FF2B5EF4-FFF2-40B4-BE49-F238E27FC236}">
                <a16:creationId xmlns:a16="http://schemas.microsoft.com/office/drawing/2014/main" xmlns="" id="{DFCD0DA4-D76D-4013-A58C-57E5E738940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xmlns="" id="{03E9B27A-47FC-44E6-AB4B-91E38751FCC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6C5D563-CA72-4FDA-8E86-566C2A546269}" type="slidenum">
              <a:rPr lang="en-US" smtClean="0"/>
              <a:t>‹#›</a:t>
            </a:fld>
            <a:endParaRPr lang="en-US"/>
          </a:p>
        </p:txBody>
      </p:sp>
    </p:spTree>
    <p:extLst>
      <p:ext uri="{BB962C8B-B14F-4D97-AF65-F5344CB8AC3E}">
        <p14:creationId xmlns:p14="http://schemas.microsoft.com/office/powerpoint/2010/main" val="344561887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FDA640E-EDFB-445E-95F4-57E63192F201}" type="datetimeFigureOut">
              <a:rPr lang="en-US" smtClean="0"/>
              <a:t>5/23/2020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BAA936D-0B41-42BE-8EE0-C7263FD417EB}" type="slidenum">
              <a:rPr lang="en-US" smtClean="0"/>
              <a:t>‹#›</a:t>
            </a:fld>
            <a:endParaRPr lang="en-US"/>
          </a:p>
        </p:txBody>
      </p:sp>
    </p:spTree>
    <p:extLst>
      <p:ext uri="{BB962C8B-B14F-4D97-AF65-F5344CB8AC3E}">
        <p14:creationId xmlns:p14="http://schemas.microsoft.com/office/powerpoint/2010/main" val="35748229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4072129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9_Custom Layout">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xmlns="" id="{C3C33E99-8151-46B9-AB09-205A43B211C1}"/>
              </a:ext>
            </a:extLst>
          </p:cNvPr>
          <p:cNvSpPr>
            <a:spLocks noGrp="1"/>
          </p:cNvSpPr>
          <p:nvPr>
            <p:ph type="pic" sz="quarter" idx="10"/>
          </p:nvPr>
        </p:nvSpPr>
        <p:spPr>
          <a:xfrm>
            <a:off x="7181850" y="456972"/>
            <a:ext cx="5010150" cy="6401029"/>
          </a:xfrm>
          <a:custGeom>
            <a:avLst/>
            <a:gdLst>
              <a:gd name="connsiteX0" fmla="*/ 5010150 w 5010150"/>
              <a:gd name="connsiteY0" fmla="*/ 0 h 6401029"/>
              <a:gd name="connsiteX1" fmla="*/ 5010150 w 5010150"/>
              <a:gd name="connsiteY1" fmla="*/ 3317516 h 6401029"/>
              <a:gd name="connsiteX2" fmla="*/ 4856821 w 5010150"/>
              <a:gd name="connsiteY2" fmla="*/ 3335529 h 6401029"/>
              <a:gd name="connsiteX3" fmla="*/ 3941111 w 5010150"/>
              <a:gd name="connsiteY3" fmla="*/ 3830195 h 6401029"/>
              <a:gd name="connsiteX4" fmla="*/ 3456838 w 5010150"/>
              <a:gd name="connsiteY4" fmla="*/ 5597277 h 6401029"/>
              <a:gd name="connsiteX5" fmla="*/ 3456838 w 5010150"/>
              <a:gd name="connsiteY5" fmla="*/ 6401029 h 6401029"/>
              <a:gd name="connsiteX6" fmla="*/ 0 w 5010150"/>
              <a:gd name="connsiteY6" fmla="*/ 6401029 h 6401029"/>
              <a:gd name="connsiteX7" fmla="*/ 0 w 5010150"/>
              <a:gd name="connsiteY7" fmla="*/ 5829580 h 6401029"/>
              <a:gd name="connsiteX8" fmla="*/ 1351814 w 5010150"/>
              <a:gd name="connsiteY8" fmla="*/ 1518668 h 6401029"/>
              <a:gd name="connsiteX9" fmla="*/ 4937101 w 5010150"/>
              <a:gd name="connsiteY9" fmla="*/ 1829 h 6401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10150" h="6401029">
                <a:moveTo>
                  <a:pt x="5010150" y="0"/>
                </a:moveTo>
                <a:lnTo>
                  <a:pt x="5010150" y="3317516"/>
                </a:lnTo>
                <a:lnTo>
                  <a:pt x="4856821" y="3335529"/>
                </a:lnTo>
                <a:cubicBezTo>
                  <a:pt x="4484033" y="3397756"/>
                  <a:pt x="4178791" y="3562634"/>
                  <a:pt x="3941111" y="3830195"/>
                </a:cubicBezTo>
                <a:cubicBezTo>
                  <a:pt x="3624168" y="4186905"/>
                  <a:pt x="3462769" y="4775958"/>
                  <a:pt x="3456838" y="5597277"/>
                </a:cubicBezTo>
                <a:lnTo>
                  <a:pt x="3456838" y="6401029"/>
                </a:lnTo>
                <a:lnTo>
                  <a:pt x="0" y="6401029"/>
                </a:lnTo>
                <a:lnTo>
                  <a:pt x="0" y="5829580"/>
                </a:lnTo>
                <a:cubicBezTo>
                  <a:pt x="6456" y="3961131"/>
                  <a:pt x="457061" y="2524161"/>
                  <a:pt x="1351814" y="1518668"/>
                </a:cubicBezTo>
                <a:cubicBezTo>
                  <a:pt x="2190645" y="575984"/>
                  <a:pt x="3385731" y="70380"/>
                  <a:pt x="4937101" y="1829"/>
                </a:cubicBezTo>
                <a:close/>
              </a:path>
            </a:pathLst>
          </a:custGeom>
        </p:spPr>
        <p:txBody>
          <a:bodyPr wrap="square">
            <a:noAutofit/>
          </a:bodyPr>
          <a:lstStyle/>
          <a:p>
            <a:endParaRPr lang="en-US"/>
          </a:p>
        </p:txBody>
      </p:sp>
      <p:sp>
        <p:nvSpPr>
          <p:cNvPr id="8" name="Picture Placeholder 7">
            <a:extLst>
              <a:ext uri="{FF2B5EF4-FFF2-40B4-BE49-F238E27FC236}">
                <a16:creationId xmlns:a16="http://schemas.microsoft.com/office/drawing/2014/main" xmlns="" id="{669D57E9-7D79-41CE-A6F0-AE66B46AB21F}"/>
              </a:ext>
            </a:extLst>
          </p:cNvPr>
          <p:cNvSpPr>
            <a:spLocks noGrp="1"/>
          </p:cNvSpPr>
          <p:nvPr>
            <p:ph type="pic" sz="quarter" idx="11"/>
          </p:nvPr>
        </p:nvSpPr>
        <p:spPr>
          <a:xfrm>
            <a:off x="4400550" y="2533650"/>
            <a:ext cx="4476750" cy="2724036"/>
          </a:xfrm>
          <a:prstGeom prst="rect">
            <a:avLst/>
          </a:prstGeom>
          <a:effectLst>
            <a:outerShdw blurRad="63500" sx="102000" sy="102000" algn="ctr" rotWithShape="0">
              <a:prstClr val="black">
                <a:alpha val="40000"/>
              </a:prstClr>
            </a:outerShdw>
          </a:effectLst>
        </p:spPr>
        <p:txBody>
          <a:bodyPr/>
          <a:lstStyle/>
          <a:p>
            <a:endParaRPr lang="en-US"/>
          </a:p>
        </p:txBody>
      </p:sp>
      <p:sp>
        <p:nvSpPr>
          <p:cNvPr id="4" name="Rectangle 3">
            <a:extLst>
              <a:ext uri="{FF2B5EF4-FFF2-40B4-BE49-F238E27FC236}">
                <a16:creationId xmlns:a16="http://schemas.microsoft.com/office/drawing/2014/main" xmlns="" id="{D5515E9B-DEE7-4A69-93B2-3A243CC74B99}"/>
              </a:ext>
            </a:extLst>
          </p:cNvPr>
          <p:cNvSpPr/>
          <p:nvPr userDrawn="1"/>
        </p:nvSpPr>
        <p:spPr>
          <a:xfrm>
            <a:off x="311577" y="228600"/>
            <a:ext cx="457200" cy="666750"/>
          </a:xfrm>
          <a:prstGeom prst="rect">
            <a:avLst/>
          </a:prstGeom>
          <a:solidFill>
            <a:srgbClr val="E09F2B"/>
          </a:solidFill>
          <a:ln w="571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16352907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6_Custom Layou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xmlns="" id="{D87BF6CE-E528-4DDE-BE30-673841F3164B}"/>
              </a:ext>
            </a:extLst>
          </p:cNvPr>
          <p:cNvSpPr>
            <a:spLocks noGrp="1"/>
          </p:cNvSpPr>
          <p:nvPr>
            <p:ph type="pic" sz="quarter" idx="10"/>
          </p:nvPr>
        </p:nvSpPr>
        <p:spPr>
          <a:xfrm>
            <a:off x="2933700" y="850900"/>
            <a:ext cx="4864100" cy="5156200"/>
          </a:xfrm>
          <a:prstGeom prst="rect">
            <a:avLst/>
          </a:prstGeom>
        </p:spPr>
        <p:txBody>
          <a:bodyPr/>
          <a:lstStyle/>
          <a:p>
            <a:endParaRPr lang="en-US"/>
          </a:p>
        </p:txBody>
      </p:sp>
      <p:sp>
        <p:nvSpPr>
          <p:cNvPr id="3" name="Rectangle 2">
            <a:extLst>
              <a:ext uri="{FF2B5EF4-FFF2-40B4-BE49-F238E27FC236}">
                <a16:creationId xmlns:a16="http://schemas.microsoft.com/office/drawing/2014/main" xmlns="" id="{DD20214B-8811-444A-96E5-8D06B842B388}"/>
              </a:ext>
            </a:extLst>
          </p:cNvPr>
          <p:cNvSpPr/>
          <p:nvPr userDrawn="1"/>
        </p:nvSpPr>
        <p:spPr>
          <a:xfrm>
            <a:off x="11506200" y="228600"/>
            <a:ext cx="457200" cy="666750"/>
          </a:xfrm>
          <a:prstGeom prst="rect">
            <a:avLst/>
          </a:prstGeom>
          <a:solidFill>
            <a:srgbClr val="E09F2B"/>
          </a:solidFill>
          <a:ln w="571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42078482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4_Custom Layout">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1" y="-202"/>
            <a:ext cx="5423427" cy="6115253"/>
          </a:xfrm>
          <a:custGeom>
            <a:avLst/>
            <a:gdLst>
              <a:gd name="connsiteX0" fmla="*/ 0 w 5423427"/>
              <a:gd name="connsiteY0" fmla="*/ 0 h 6115253"/>
              <a:gd name="connsiteX1" fmla="*/ 5423427 w 5423427"/>
              <a:gd name="connsiteY1" fmla="*/ 221 h 6115253"/>
              <a:gd name="connsiteX2" fmla="*/ 5409478 w 5423427"/>
              <a:gd name="connsiteY2" fmla="*/ 3779434 h 6115253"/>
              <a:gd name="connsiteX3" fmla="*/ 1749496 w 5423427"/>
              <a:gd name="connsiteY3" fmla="*/ 6115253 h 6115253"/>
              <a:gd name="connsiteX4" fmla="*/ 0 w 5423427"/>
              <a:gd name="connsiteY4" fmla="*/ 4998716 h 61152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23427" h="6115253">
                <a:moveTo>
                  <a:pt x="0" y="0"/>
                </a:moveTo>
                <a:lnTo>
                  <a:pt x="5423427" y="221"/>
                </a:lnTo>
                <a:cubicBezTo>
                  <a:pt x="5417167" y="1266309"/>
                  <a:pt x="5415739" y="2513346"/>
                  <a:pt x="5409478" y="3779434"/>
                </a:cubicBezTo>
                <a:lnTo>
                  <a:pt x="1749496" y="6115253"/>
                </a:lnTo>
                <a:lnTo>
                  <a:pt x="0" y="4998716"/>
                </a:lnTo>
                <a:close/>
              </a:path>
            </a:pathLst>
          </a:custGeom>
        </p:spPr>
        <p:txBody>
          <a:bodyPr wrap="square">
            <a:noAutofit/>
          </a:bodyPr>
          <a:lstStyle/>
          <a:p>
            <a:endParaRPr lang="en-SG"/>
          </a:p>
        </p:txBody>
      </p:sp>
      <p:sp>
        <p:nvSpPr>
          <p:cNvPr id="3" name="Rectangle 2">
            <a:extLst>
              <a:ext uri="{FF2B5EF4-FFF2-40B4-BE49-F238E27FC236}">
                <a16:creationId xmlns:a16="http://schemas.microsoft.com/office/drawing/2014/main" xmlns="" id="{31C071BD-1B71-4E58-9AB0-F8F0FFB6B7E9}"/>
              </a:ext>
            </a:extLst>
          </p:cNvPr>
          <p:cNvSpPr/>
          <p:nvPr userDrawn="1"/>
        </p:nvSpPr>
        <p:spPr>
          <a:xfrm>
            <a:off x="11506200" y="228600"/>
            <a:ext cx="457200" cy="666750"/>
          </a:xfrm>
          <a:prstGeom prst="rect">
            <a:avLst/>
          </a:prstGeom>
          <a:solidFill>
            <a:srgbClr val="E09F2B"/>
          </a:solidFill>
          <a:ln w="571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180243997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2_Custom Layout">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2172501" y="1047750"/>
            <a:ext cx="7592436" cy="3185002"/>
          </a:xfrm>
          <a:custGeom>
            <a:avLst/>
            <a:gdLst>
              <a:gd name="connsiteX0" fmla="*/ 3796217 w 7592436"/>
              <a:gd name="connsiteY0" fmla="*/ 0 h 3185002"/>
              <a:gd name="connsiteX1" fmla="*/ 7576575 w 7592436"/>
              <a:gd name="connsiteY1" fmla="*/ 3081080 h 3185002"/>
              <a:gd name="connsiteX2" fmla="*/ 7592436 w 7592436"/>
              <a:gd name="connsiteY2" fmla="*/ 3185002 h 3185002"/>
              <a:gd name="connsiteX3" fmla="*/ 5602248 w 7592436"/>
              <a:gd name="connsiteY3" fmla="*/ 3185002 h 3185002"/>
              <a:gd name="connsiteX4" fmla="*/ 5573975 w 7592436"/>
              <a:gd name="connsiteY4" fmla="*/ 3107752 h 3185002"/>
              <a:gd name="connsiteX5" fmla="*/ 3796217 w 7592436"/>
              <a:gd name="connsiteY5" fmla="*/ 1929376 h 3185002"/>
              <a:gd name="connsiteX6" fmla="*/ 2018461 w 7592436"/>
              <a:gd name="connsiteY6" fmla="*/ 3107752 h 3185002"/>
              <a:gd name="connsiteX7" fmla="*/ 1990187 w 7592436"/>
              <a:gd name="connsiteY7" fmla="*/ 3185002 h 3185002"/>
              <a:gd name="connsiteX8" fmla="*/ 0 w 7592436"/>
              <a:gd name="connsiteY8" fmla="*/ 3185002 h 3185002"/>
              <a:gd name="connsiteX9" fmla="*/ 15861 w 7592436"/>
              <a:gd name="connsiteY9" fmla="*/ 3081080 h 3185002"/>
              <a:gd name="connsiteX10" fmla="*/ 3796217 w 7592436"/>
              <a:gd name="connsiteY10" fmla="*/ 0 h 3185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592436" h="3185002">
                <a:moveTo>
                  <a:pt x="3796217" y="0"/>
                </a:moveTo>
                <a:cubicBezTo>
                  <a:pt x="5660957" y="0"/>
                  <a:pt x="7216761" y="1322712"/>
                  <a:pt x="7576575" y="3081080"/>
                </a:cubicBezTo>
                <a:lnTo>
                  <a:pt x="7592436" y="3185002"/>
                </a:lnTo>
                <a:lnTo>
                  <a:pt x="5602248" y="3185002"/>
                </a:lnTo>
                <a:lnTo>
                  <a:pt x="5573975" y="3107752"/>
                </a:lnTo>
                <a:cubicBezTo>
                  <a:pt x="5281079" y="2415269"/>
                  <a:pt x="4595392" y="1929376"/>
                  <a:pt x="3796217" y="1929376"/>
                </a:cubicBezTo>
                <a:cubicBezTo>
                  <a:pt x="2997044" y="1929376"/>
                  <a:pt x="2311355" y="2415269"/>
                  <a:pt x="2018461" y="3107752"/>
                </a:cubicBezTo>
                <a:lnTo>
                  <a:pt x="1990187" y="3185002"/>
                </a:lnTo>
                <a:lnTo>
                  <a:pt x="0" y="3185002"/>
                </a:lnTo>
                <a:lnTo>
                  <a:pt x="15861" y="3081080"/>
                </a:lnTo>
                <a:cubicBezTo>
                  <a:pt x="375675" y="1322712"/>
                  <a:pt x="1931478" y="0"/>
                  <a:pt x="3796217" y="0"/>
                </a:cubicBezTo>
                <a:close/>
              </a:path>
            </a:pathLst>
          </a:custGeom>
        </p:spPr>
        <p:txBody>
          <a:bodyPr wrap="square">
            <a:noAutofit/>
          </a:bodyPr>
          <a:lstStyle/>
          <a:p>
            <a:endParaRPr lang="en-SG"/>
          </a:p>
        </p:txBody>
      </p:sp>
      <p:sp>
        <p:nvSpPr>
          <p:cNvPr id="3" name="Rectangle 2">
            <a:extLst>
              <a:ext uri="{FF2B5EF4-FFF2-40B4-BE49-F238E27FC236}">
                <a16:creationId xmlns:a16="http://schemas.microsoft.com/office/drawing/2014/main" xmlns="" id="{DD63B0AE-6F54-458F-B9F2-4C765EFE818D}"/>
              </a:ext>
            </a:extLst>
          </p:cNvPr>
          <p:cNvSpPr/>
          <p:nvPr userDrawn="1"/>
        </p:nvSpPr>
        <p:spPr>
          <a:xfrm>
            <a:off x="11506200" y="228600"/>
            <a:ext cx="457200" cy="666750"/>
          </a:xfrm>
          <a:prstGeom prst="rect">
            <a:avLst/>
          </a:prstGeom>
          <a:solidFill>
            <a:srgbClr val="E09F2B"/>
          </a:solidFill>
          <a:ln w="571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2914791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1_Custom Layout">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5163614" y="1125014"/>
            <a:ext cx="4665122" cy="4665122"/>
          </a:xfrm>
          <a:custGeom>
            <a:avLst/>
            <a:gdLst>
              <a:gd name="connsiteX0" fmla="*/ 1131060 w 4665122"/>
              <a:gd name="connsiteY0" fmla="*/ 0 h 4665122"/>
              <a:gd name="connsiteX1" fmla="*/ 2332561 w 4665122"/>
              <a:gd name="connsiteY1" fmla="*/ 1201501 h 4665122"/>
              <a:gd name="connsiteX2" fmla="*/ 3534062 w 4665122"/>
              <a:gd name="connsiteY2" fmla="*/ 0 h 4665122"/>
              <a:gd name="connsiteX3" fmla="*/ 4665122 w 4665122"/>
              <a:gd name="connsiteY3" fmla="*/ 1131060 h 4665122"/>
              <a:gd name="connsiteX4" fmla="*/ 3463621 w 4665122"/>
              <a:gd name="connsiteY4" fmla="*/ 2332561 h 4665122"/>
              <a:gd name="connsiteX5" fmla="*/ 4665122 w 4665122"/>
              <a:gd name="connsiteY5" fmla="*/ 3534062 h 4665122"/>
              <a:gd name="connsiteX6" fmla="*/ 3534062 w 4665122"/>
              <a:gd name="connsiteY6" fmla="*/ 4665122 h 4665122"/>
              <a:gd name="connsiteX7" fmla="*/ 2332561 w 4665122"/>
              <a:gd name="connsiteY7" fmla="*/ 3463621 h 4665122"/>
              <a:gd name="connsiteX8" fmla="*/ 1131060 w 4665122"/>
              <a:gd name="connsiteY8" fmla="*/ 4665122 h 4665122"/>
              <a:gd name="connsiteX9" fmla="*/ 0 w 4665122"/>
              <a:gd name="connsiteY9" fmla="*/ 3534062 h 4665122"/>
              <a:gd name="connsiteX10" fmla="*/ 1201501 w 4665122"/>
              <a:gd name="connsiteY10" fmla="*/ 2332561 h 4665122"/>
              <a:gd name="connsiteX11" fmla="*/ 0 w 4665122"/>
              <a:gd name="connsiteY11" fmla="*/ 1131060 h 4665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65122" h="4665122">
                <a:moveTo>
                  <a:pt x="1131060" y="0"/>
                </a:moveTo>
                <a:lnTo>
                  <a:pt x="2332561" y="1201501"/>
                </a:lnTo>
                <a:lnTo>
                  <a:pt x="3534062" y="0"/>
                </a:lnTo>
                <a:lnTo>
                  <a:pt x="4665122" y="1131060"/>
                </a:lnTo>
                <a:lnTo>
                  <a:pt x="3463621" y="2332561"/>
                </a:lnTo>
                <a:lnTo>
                  <a:pt x="4665122" y="3534062"/>
                </a:lnTo>
                <a:lnTo>
                  <a:pt x="3534062" y="4665122"/>
                </a:lnTo>
                <a:lnTo>
                  <a:pt x="2332561" y="3463621"/>
                </a:lnTo>
                <a:lnTo>
                  <a:pt x="1131060" y="4665122"/>
                </a:lnTo>
                <a:lnTo>
                  <a:pt x="0" y="3534062"/>
                </a:lnTo>
                <a:lnTo>
                  <a:pt x="1201501" y="2332561"/>
                </a:lnTo>
                <a:lnTo>
                  <a:pt x="0" y="1131060"/>
                </a:lnTo>
                <a:close/>
              </a:path>
            </a:pathLst>
          </a:custGeom>
        </p:spPr>
        <p:txBody>
          <a:bodyPr wrap="square">
            <a:noAutofit/>
          </a:bodyPr>
          <a:lstStyle/>
          <a:p>
            <a:endParaRPr lang="en-SG"/>
          </a:p>
        </p:txBody>
      </p:sp>
      <p:sp>
        <p:nvSpPr>
          <p:cNvPr id="3" name="Rectangle 2">
            <a:extLst>
              <a:ext uri="{FF2B5EF4-FFF2-40B4-BE49-F238E27FC236}">
                <a16:creationId xmlns:a16="http://schemas.microsoft.com/office/drawing/2014/main" xmlns="" id="{D7F90990-0D7F-4A3D-A253-EDD72B0E80A3}"/>
              </a:ext>
            </a:extLst>
          </p:cNvPr>
          <p:cNvSpPr/>
          <p:nvPr userDrawn="1"/>
        </p:nvSpPr>
        <p:spPr>
          <a:xfrm>
            <a:off x="11506200" y="228600"/>
            <a:ext cx="457200" cy="666750"/>
          </a:xfrm>
          <a:prstGeom prst="rect">
            <a:avLst/>
          </a:prstGeom>
          <a:solidFill>
            <a:srgbClr val="E09F2B"/>
          </a:solidFill>
          <a:ln w="571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404127788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3848100" y="1276350"/>
            <a:ext cx="4419600" cy="4305300"/>
          </a:xfrm>
          <a:prstGeom prst="rect">
            <a:avLst/>
          </a:prstGeom>
        </p:spPr>
        <p:txBody>
          <a:bodyPr/>
          <a:lstStyle/>
          <a:p>
            <a:endParaRPr lang="en-SG"/>
          </a:p>
        </p:txBody>
      </p:sp>
      <p:sp>
        <p:nvSpPr>
          <p:cNvPr id="3" name="Rectangle 2">
            <a:extLst>
              <a:ext uri="{FF2B5EF4-FFF2-40B4-BE49-F238E27FC236}">
                <a16:creationId xmlns:a16="http://schemas.microsoft.com/office/drawing/2014/main" xmlns="" id="{BDCBFBAE-BC41-40A5-BC68-40A81BA47DF4}"/>
              </a:ext>
            </a:extLst>
          </p:cNvPr>
          <p:cNvSpPr/>
          <p:nvPr userDrawn="1"/>
        </p:nvSpPr>
        <p:spPr>
          <a:xfrm>
            <a:off x="11506200" y="228600"/>
            <a:ext cx="457200" cy="666750"/>
          </a:xfrm>
          <a:prstGeom prst="rect">
            <a:avLst/>
          </a:prstGeom>
          <a:solidFill>
            <a:srgbClr val="E09F2B"/>
          </a:solidFill>
          <a:ln w="571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349353375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393485" y="516660"/>
            <a:ext cx="3600450" cy="4112490"/>
          </a:xfrm>
          <a:custGeom>
            <a:avLst/>
            <a:gdLst>
              <a:gd name="connsiteX0" fmla="*/ 0 w 3600450"/>
              <a:gd name="connsiteY0" fmla="*/ 0 h 4112490"/>
              <a:gd name="connsiteX1" fmla="*/ 3600450 w 3600450"/>
              <a:gd name="connsiteY1" fmla="*/ 0 h 4112490"/>
              <a:gd name="connsiteX2" fmla="*/ 3600450 w 3600450"/>
              <a:gd name="connsiteY2" fmla="*/ 4112490 h 4112490"/>
              <a:gd name="connsiteX3" fmla="*/ 0 w 3600450"/>
              <a:gd name="connsiteY3" fmla="*/ 4112490 h 4112490"/>
            </a:gdLst>
            <a:ahLst/>
            <a:cxnLst>
              <a:cxn ang="0">
                <a:pos x="connsiteX0" y="connsiteY0"/>
              </a:cxn>
              <a:cxn ang="0">
                <a:pos x="connsiteX1" y="connsiteY1"/>
              </a:cxn>
              <a:cxn ang="0">
                <a:pos x="connsiteX2" y="connsiteY2"/>
              </a:cxn>
              <a:cxn ang="0">
                <a:pos x="connsiteX3" y="connsiteY3"/>
              </a:cxn>
            </a:cxnLst>
            <a:rect l="l" t="t" r="r" b="b"/>
            <a:pathLst>
              <a:path w="3600450" h="4112490">
                <a:moveTo>
                  <a:pt x="0" y="0"/>
                </a:moveTo>
                <a:lnTo>
                  <a:pt x="3600450" y="0"/>
                </a:lnTo>
                <a:lnTo>
                  <a:pt x="3600450" y="4112490"/>
                </a:lnTo>
                <a:lnTo>
                  <a:pt x="0" y="4112490"/>
                </a:lnTo>
                <a:close/>
              </a:path>
            </a:pathLst>
          </a:custGeom>
        </p:spPr>
        <p:txBody>
          <a:bodyPr wrap="square">
            <a:noAutofit/>
          </a:bodyPr>
          <a:lstStyle/>
          <a:p>
            <a:endParaRPr lang="en-SG"/>
          </a:p>
        </p:txBody>
      </p:sp>
      <p:sp>
        <p:nvSpPr>
          <p:cNvPr id="3" name="Rectangle 2">
            <a:extLst>
              <a:ext uri="{FF2B5EF4-FFF2-40B4-BE49-F238E27FC236}">
                <a16:creationId xmlns:a16="http://schemas.microsoft.com/office/drawing/2014/main" xmlns="" id="{4A99FA63-1439-41AD-AE65-176452918932}"/>
              </a:ext>
            </a:extLst>
          </p:cNvPr>
          <p:cNvSpPr/>
          <p:nvPr userDrawn="1"/>
        </p:nvSpPr>
        <p:spPr>
          <a:xfrm>
            <a:off x="11506200" y="228600"/>
            <a:ext cx="457200" cy="666750"/>
          </a:xfrm>
          <a:prstGeom prst="rect">
            <a:avLst/>
          </a:prstGeom>
          <a:solidFill>
            <a:srgbClr val="E09F2B"/>
          </a:solidFill>
          <a:ln w="571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72328261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3276600" y="1616884"/>
            <a:ext cx="2247900" cy="3469467"/>
          </a:xfrm>
          <a:custGeom>
            <a:avLst/>
            <a:gdLst>
              <a:gd name="connsiteX0" fmla="*/ 0 w 2247900"/>
              <a:gd name="connsiteY0" fmla="*/ 0 h 3469467"/>
              <a:gd name="connsiteX1" fmla="*/ 2247900 w 2247900"/>
              <a:gd name="connsiteY1" fmla="*/ 0 h 3469467"/>
              <a:gd name="connsiteX2" fmla="*/ 2247900 w 2247900"/>
              <a:gd name="connsiteY2" fmla="*/ 3469467 h 3469467"/>
              <a:gd name="connsiteX3" fmla="*/ 0 w 2247900"/>
              <a:gd name="connsiteY3" fmla="*/ 3469467 h 3469467"/>
            </a:gdLst>
            <a:ahLst/>
            <a:cxnLst>
              <a:cxn ang="0">
                <a:pos x="connsiteX0" y="connsiteY0"/>
              </a:cxn>
              <a:cxn ang="0">
                <a:pos x="connsiteX1" y="connsiteY1"/>
              </a:cxn>
              <a:cxn ang="0">
                <a:pos x="connsiteX2" y="connsiteY2"/>
              </a:cxn>
              <a:cxn ang="0">
                <a:pos x="connsiteX3" y="connsiteY3"/>
              </a:cxn>
            </a:cxnLst>
            <a:rect l="l" t="t" r="r" b="b"/>
            <a:pathLst>
              <a:path w="2247900" h="3469467">
                <a:moveTo>
                  <a:pt x="0" y="0"/>
                </a:moveTo>
                <a:lnTo>
                  <a:pt x="2247900" y="0"/>
                </a:lnTo>
                <a:lnTo>
                  <a:pt x="2247900" y="3469467"/>
                </a:lnTo>
                <a:lnTo>
                  <a:pt x="0" y="3469467"/>
                </a:lnTo>
                <a:close/>
              </a:path>
            </a:pathLst>
          </a:custGeom>
        </p:spPr>
        <p:txBody>
          <a:bodyPr wrap="square">
            <a:noAutofit/>
          </a:bodyPr>
          <a:lstStyle/>
          <a:p>
            <a:endParaRPr lang="en-SG"/>
          </a:p>
        </p:txBody>
      </p:sp>
      <p:sp>
        <p:nvSpPr>
          <p:cNvPr id="3" name="Rectangle 2">
            <a:extLst>
              <a:ext uri="{FF2B5EF4-FFF2-40B4-BE49-F238E27FC236}">
                <a16:creationId xmlns:a16="http://schemas.microsoft.com/office/drawing/2014/main" xmlns="" id="{75C781C3-6CF3-49C5-B03A-596713E86200}"/>
              </a:ext>
            </a:extLst>
          </p:cNvPr>
          <p:cNvSpPr/>
          <p:nvPr userDrawn="1"/>
        </p:nvSpPr>
        <p:spPr>
          <a:xfrm>
            <a:off x="247650" y="304799"/>
            <a:ext cx="457200" cy="666750"/>
          </a:xfrm>
          <a:prstGeom prst="rect">
            <a:avLst/>
          </a:prstGeom>
          <a:solidFill>
            <a:srgbClr val="E09F2B"/>
          </a:solidFill>
          <a:ln w="571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381227905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8_Custom Layout">
    <p:spTree>
      <p:nvGrpSpPr>
        <p:cNvPr id="1" name=""/>
        <p:cNvGrpSpPr/>
        <p:nvPr/>
      </p:nvGrpSpPr>
      <p:grpSpPr>
        <a:xfrm>
          <a:off x="0" y="0"/>
          <a:ext cx="0" cy="0"/>
          <a:chOff x="0" y="0"/>
          <a:chExt cx="0" cy="0"/>
        </a:xfrm>
      </p:grpSpPr>
      <p:sp>
        <p:nvSpPr>
          <p:cNvPr id="3" name="TextBox 2">
            <a:extLst/>
          </p:cNvPr>
          <p:cNvSpPr txBox="1"/>
          <p:nvPr userDrawn="1"/>
        </p:nvSpPr>
        <p:spPr>
          <a:xfrm>
            <a:off x="3456626" y="2511558"/>
            <a:ext cx="4834240" cy="1545645"/>
          </a:xfrm>
          <a:custGeom>
            <a:avLst/>
            <a:gdLst/>
            <a:ahLst/>
            <a:cxnLst/>
            <a:rect l="l" t="t" r="r" b="b"/>
            <a:pathLst>
              <a:path w="677684" h="216675">
                <a:moveTo>
                  <a:pt x="596017" y="116701"/>
                </a:moveTo>
                <a:cubicBezTo>
                  <a:pt x="580974" y="116770"/>
                  <a:pt x="569362" y="119833"/>
                  <a:pt x="561180" y="125888"/>
                </a:cubicBezTo>
                <a:cubicBezTo>
                  <a:pt x="552998" y="131942"/>
                  <a:pt x="548856" y="140570"/>
                  <a:pt x="548754" y="151771"/>
                </a:cubicBezTo>
                <a:cubicBezTo>
                  <a:pt x="548849" y="163569"/>
                  <a:pt x="553004" y="172604"/>
                  <a:pt x="561218" y="178875"/>
                </a:cubicBezTo>
                <a:cubicBezTo>
                  <a:pt x="569431" y="185146"/>
                  <a:pt x="581133" y="188310"/>
                  <a:pt x="596322" y="188367"/>
                </a:cubicBezTo>
                <a:cubicBezTo>
                  <a:pt x="611377" y="188303"/>
                  <a:pt x="623040" y="185152"/>
                  <a:pt x="631312" y="178913"/>
                </a:cubicBezTo>
                <a:cubicBezTo>
                  <a:pt x="639583" y="172674"/>
                  <a:pt x="643775" y="163728"/>
                  <a:pt x="643890" y="152076"/>
                </a:cubicBezTo>
                <a:cubicBezTo>
                  <a:pt x="643782" y="140862"/>
                  <a:pt x="639576" y="132184"/>
                  <a:pt x="631273" y="126040"/>
                </a:cubicBezTo>
                <a:cubicBezTo>
                  <a:pt x="622971" y="119896"/>
                  <a:pt x="611218" y="116783"/>
                  <a:pt x="596017" y="116701"/>
                </a:cubicBezTo>
                <a:close/>
                <a:moveTo>
                  <a:pt x="253422" y="28613"/>
                </a:moveTo>
                <a:cubicBezTo>
                  <a:pt x="238480" y="28537"/>
                  <a:pt x="227274" y="35016"/>
                  <a:pt x="219803" y="48049"/>
                </a:cubicBezTo>
                <a:cubicBezTo>
                  <a:pt x="212333" y="61082"/>
                  <a:pt x="208597" y="81127"/>
                  <a:pt x="208597" y="108185"/>
                </a:cubicBezTo>
                <a:cubicBezTo>
                  <a:pt x="208597" y="135255"/>
                  <a:pt x="212333" y="155351"/>
                  <a:pt x="219803" y="168474"/>
                </a:cubicBezTo>
                <a:cubicBezTo>
                  <a:pt x="227274" y="181596"/>
                  <a:pt x="238480" y="188125"/>
                  <a:pt x="253422" y="188062"/>
                </a:cubicBezTo>
                <a:cubicBezTo>
                  <a:pt x="268217" y="188125"/>
                  <a:pt x="279335" y="181596"/>
                  <a:pt x="286774" y="168474"/>
                </a:cubicBezTo>
                <a:cubicBezTo>
                  <a:pt x="294213" y="155351"/>
                  <a:pt x="297935" y="135255"/>
                  <a:pt x="297942" y="108185"/>
                </a:cubicBezTo>
                <a:cubicBezTo>
                  <a:pt x="297935" y="81127"/>
                  <a:pt x="294213" y="61082"/>
                  <a:pt x="286774" y="48049"/>
                </a:cubicBezTo>
                <a:cubicBezTo>
                  <a:pt x="279335" y="35016"/>
                  <a:pt x="268217" y="28537"/>
                  <a:pt x="253422" y="28613"/>
                </a:cubicBezTo>
                <a:close/>
                <a:moveTo>
                  <a:pt x="596322" y="25870"/>
                </a:moveTo>
                <a:cubicBezTo>
                  <a:pt x="583425" y="25940"/>
                  <a:pt x="573464" y="28698"/>
                  <a:pt x="566437" y="34143"/>
                </a:cubicBezTo>
                <a:cubicBezTo>
                  <a:pt x="559411" y="39588"/>
                  <a:pt x="555853" y="47302"/>
                  <a:pt x="555764" y="57284"/>
                </a:cubicBezTo>
                <a:cubicBezTo>
                  <a:pt x="555853" y="67266"/>
                  <a:pt x="559411" y="74979"/>
                  <a:pt x="566437" y="80424"/>
                </a:cubicBezTo>
                <a:cubicBezTo>
                  <a:pt x="573464" y="85870"/>
                  <a:pt x="583425" y="88627"/>
                  <a:pt x="596322" y="88697"/>
                </a:cubicBezTo>
                <a:cubicBezTo>
                  <a:pt x="609206" y="88627"/>
                  <a:pt x="619117" y="85870"/>
                  <a:pt x="626054" y="80424"/>
                </a:cubicBezTo>
                <a:cubicBezTo>
                  <a:pt x="632992" y="74979"/>
                  <a:pt x="636498" y="67266"/>
                  <a:pt x="636575" y="57284"/>
                </a:cubicBezTo>
                <a:cubicBezTo>
                  <a:pt x="636498" y="47302"/>
                  <a:pt x="632992" y="39588"/>
                  <a:pt x="626054" y="34143"/>
                </a:cubicBezTo>
                <a:cubicBezTo>
                  <a:pt x="619117" y="28698"/>
                  <a:pt x="609206" y="25940"/>
                  <a:pt x="596322" y="25870"/>
                </a:cubicBezTo>
                <a:close/>
                <a:moveTo>
                  <a:pt x="363017" y="1524"/>
                </a:moveTo>
                <a:lnTo>
                  <a:pt x="444970" y="1524"/>
                </a:lnTo>
                <a:lnTo>
                  <a:pt x="444970" y="215151"/>
                </a:lnTo>
                <a:lnTo>
                  <a:pt x="409041" y="215151"/>
                </a:lnTo>
                <a:lnTo>
                  <a:pt x="409041" y="33795"/>
                </a:lnTo>
                <a:lnTo>
                  <a:pt x="363017" y="33795"/>
                </a:lnTo>
                <a:close/>
                <a:moveTo>
                  <a:pt x="253422" y="610"/>
                </a:moveTo>
                <a:cubicBezTo>
                  <a:pt x="279302" y="767"/>
                  <a:pt x="299100" y="10045"/>
                  <a:pt x="312815" y="28445"/>
                </a:cubicBezTo>
                <a:cubicBezTo>
                  <a:pt x="326529" y="46845"/>
                  <a:pt x="333446" y="73425"/>
                  <a:pt x="333565" y="108185"/>
                </a:cubicBezTo>
                <a:cubicBezTo>
                  <a:pt x="333446" y="143091"/>
                  <a:pt x="326529" y="169760"/>
                  <a:pt x="312815" y="188192"/>
                </a:cubicBezTo>
                <a:cubicBezTo>
                  <a:pt x="299100" y="206624"/>
                  <a:pt x="279302" y="215915"/>
                  <a:pt x="253422" y="216065"/>
                </a:cubicBezTo>
                <a:cubicBezTo>
                  <a:pt x="227395" y="215915"/>
                  <a:pt x="207509" y="206624"/>
                  <a:pt x="193763" y="188192"/>
                </a:cubicBezTo>
                <a:cubicBezTo>
                  <a:pt x="180016" y="169760"/>
                  <a:pt x="173087" y="143091"/>
                  <a:pt x="172974" y="108185"/>
                </a:cubicBezTo>
                <a:cubicBezTo>
                  <a:pt x="173087" y="73425"/>
                  <a:pt x="180016" y="46845"/>
                  <a:pt x="193763" y="28445"/>
                </a:cubicBezTo>
                <a:cubicBezTo>
                  <a:pt x="207509" y="10045"/>
                  <a:pt x="227395" y="767"/>
                  <a:pt x="253422" y="610"/>
                </a:cubicBezTo>
                <a:close/>
                <a:moveTo>
                  <a:pt x="596017" y="0"/>
                </a:moveTo>
                <a:cubicBezTo>
                  <a:pt x="618184" y="158"/>
                  <a:pt x="635506" y="5093"/>
                  <a:pt x="647982" y="14807"/>
                </a:cubicBezTo>
                <a:cubicBezTo>
                  <a:pt x="660457" y="24521"/>
                  <a:pt x="666802" y="38070"/>
                  <a:pt x="667016" y="55454"/>
                </a:cubicBezTo>
                <a:cubicBezTo>
                  <a:pt x="666921" y="65753"/>
                  <a:pt x="664143" y="74812"/>
                  <a:pt x="658682" y="82630"/>
                </a:cubicBezTo>
                <a:cubicBezTo>
                  <a:pt x="653221" y="90448"/>
                  <a:pt x="645648" y="96528"/>
                  <a:pt x="635961" y="100873"/>
                </a:cubicBezTo>
                <a:cubicBezTo>
                  <a:pt x="648894" y="105394"/>
                  <a:pt x="659046" y="112337"/>
                  <a:pt x="666418" y="121703"/>
                </a:cubicBezTo>
                <a:cubicBezTo>
                  <a:pt x="673790" y="131069"/>
                  <a:pt x="677545" y="142210"/>
                  <a:pt x="677684" y="155126"/>
                </a:cubicBezTo>
                <a:cubicBezTo>
                  <a:pt x="677420" y="174364"/>
                  <a:pt x="670110" y="189386"/>
                  <a:pt x="655754" y="200192"/>
                </a:cubicBezTo>
                <a:cubicBezTo>
                  <a:pt x="641399" y="210998"/>
                  <a:pt x="621588" y="216492"/>
                  <a:pt x="596322" y="216675"/>
                </a:cubicBezTo>
                <a:cubicBezTo>
                  <a:pt x="571055" y="216499"/>
                  <a:pt x="551244" y="211068"/>
                  <a:pt x="536889" y="200382"/>
                </a:cubicBezTo>
                <a:cubicBezTo>
                  <a:pt x="522534" y="189697"/>
                  <a:pt x="515224" y="174815"/>
                  <a:pt x="514959" y="155736"/>
                </a:cubicBezTo>
                <a:cubicBezTo>
                  <a:pt x="515105" y="142661"/>
                  <a:pt x="519000" y="131380"/>
                  <a:pt x="526644" y="121894"/>
                </a:cubicBezTo>
                <a:cubicBezTo>
                  <a:pt x="534289" y="112407"/>
                  <a:pt x="544809" y="105400"/>
                  <a:pt x="558204" y="100873"/>
                </a:cubicBezTo>
                <a:cubicBezTo>
                  <a:pt x="547909" y="96218"/>
                  <a:pt x="539879" y="89845"/>
                  <a:pt x="534113" y="81753"/>
                </a:cubicBezTo>
                <a:cubicBezTo>
                  <a:pt x="528348" y="73662"/>
                  <a:pt x="525418" y="64387"/>
                  <a:pt x="525323" y="53929"/>
                </a:cubicBezTo>
                <a:cubicBezTo>
                  <a:pt x="525562" y="37142"/>
                  <a:pt x="531932" y="24000"/>
                  <a:pt x="544433" y="14502"/>
                </a:cubicBezTo>
                <a:cubicBezTo>
                  <a:pt x="556935" y="5004"/>
                  <a:pt x="574129" y="170"/>
                  <a:pt x="596017" y="0"/>
                </a:cubicBezTo>
                <a:close/>
                <a:moveTo>
                  <a:pt x="79553" y="0"/>
                </a:moveTo>
                <a:cubicBezTo>
                  <a:pt x="100737" y="190"/>
                  <a:pt x="117633" y="5062"/>
                  <a:pt x="130241" y="14617"/>
                </a:cubicBezTo>
                <a:cubicBezTo>
                  <a:pt x="142849" y="24172"/>
                  <a:pt x="149308" y="37272"/>
                  <a:pt x="149618" y="53916"/>
                </a:cubicBezTo>
                <a:cubicBezTo>
                  <a:pt x="149409" y="64638"/>
                  <a:pt x="145641" y="75893"/>
                  <a:pt x="138314" y="87682"/>
                </a:cubicBezTo>
                <a:cubicBezTo>
                  <a:pt x="130987" y="99470"/>
                  <a:pt x="121356" y="111488"/>
                  <a:pt x="109423" y="123734"/>
                </a:cubicBezTo>
                <a:lnTo>
                  <a:pt x="50901" y="182880"/>
                </a:lnTo>
                <a:lnTo>
                  <a:pt x="159982" y="182880"/>
                </a:lnTo>
                <a:lnTo>
                  <a:pt x="159982" y="215151"/>
                </a:lnTo>
                <a:lnTo>
                  <a:pt x="3657" y="215151"/>
                </a:lnTo>
                <a:lnTo>
                  <a:pt x="3657" y="188665"/>
                </a:lnTo>
                <a:lnTo>
                  <a:pt x="85039" y="104526"/>
                </a:lnTo>
                <a:cubicBezTo>
                  <a:pt x="93237" y="96326"/>
                  <a:pt x="99777" y="88260"/>
                  <a:pt x="104660" y="80327"/>
                </a:cubicBezTo>
                <a:cubicBezTo>
                  <a:pt x="109544" y="72393"/>
                  <a:pt x="112046" y="65318"/>
                  <a:pt x="112166" y="59099"/>
                </a:cubicBezTo>
                <a:cubicBezTo>
                  <a:pt x="112071" y="50353"/>
                  <a:pt x="108756" y="43608"/>
                  <a:pt x="102222" y="38864"/>
                </a:cubicBezTo>
                <a:cubicBezTo>
                  <a:pt x="95688" y="34119"/>
                  <a:pt x="86506" y="31719"/>
                  <a:pt x="74676" y="31661"/>
                </a:cubicBezTo>
                <a:cubicBezTo>
                  <a:pt x="64916" y="31738"/>
                  <a:pt x="54794" y="34100"/>
                  <a:pt x="44310" y="38749"/>
                </a:cubicBezTo>
                <a:cubicBezTo>
                  <a:pt x="33826" y="43398"/>
                  <a:pt x="23933" y="49877"/>
                  <a:pt x="14630" y="58185"/>
                </a:cubicBezTo>
                <a:lnTo>
                  <a:pt x="0" y="30444"/>
                </a:lnTo>
                <a:cubicBezTo>
                  <a:pt x="11963" y="20918"/>
                  <a:pt x="24689" y="13484"/>
                  <a:pt x="38176" y="8144"/>
                </a:cubicBezTo>
                <a:cubicBezTo>
                  <a:pt x="51663" y="2804"/>
                  <a:pt x="65456" y="89"/>
                  <a:pt x="79553" y="0"/>
                </a:cubicBezTo>
                <a:close/>
              </a:path>
            </a:pathLst>
          </a:custGeom>
          <a:noFill/>
          <a:ln w="76200">
            <a:solidFill>
              <a:schemeClr val="accent4">
                <a:lumMod val="40000"/>
                <a:lumOff val="60000"/>
              </a:schemeClr>
            </a:solid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eaLnBrk="1" fontAlgn="auto" hangingPunct="1">
              <a:spcBef>
                <a:spcPts val="0"/>
              </a:spcBef>
              <a:spcAft>
                <a:spcPts val="0"/>
              </a:spcAft>
              <a:defRPr/>
            </a:pPr>
            <a:endParaRPr lang="en-US" sz="2400" spc="-150" dirty="0">
              <a:latin typeface="Montserrat" panose="00000500000000000000" pitchFamily="50" charset="0"/>
              <a:ea typeface="Lato Light" panose="020F0502020204030203" pitchFamily="34" charset="0"/>
              <a:cs typeface="Lato Light" panose="020F0502020204030203" pitchFamily="34" charset="0"/>
            </a:endParaRPr>
          </a:p>
        </p:txBody>
      </p:sp>
    </p:spTree>
    <p:extLst>
      <p:ext uri="{BB962C8B-B14F-4D97-AF65-F5344CB8AC3E}">
        <p14:creationId xmlns:p14="http://schemas.microsoft.com/office/powerpoint/2010/main" val="278278451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571500" y="590550"/>
            <a:ext cx="4286250" cy="5638800"/>
          </a:xfrm>
          <a:prstGeom prst="rect">
            <a:avLst/>
          </a:prstGeom>
        </p:spPr>
        <p:txBody>
          <a:bodyPr/>
          <a:lstStyle/>
          <a:p>
            <a:endParaRPr lang="en-SG"/>
          </a:p>
        </p:txBody>
      </p:sp>
      <p:sp>
        <p:nvSpPr>
          <p:cNvPr id="3" name="Rectangle 2">
            <a:extLst>
              <a:ext uri="{FF2B5EF4-FFF2-40B4-BE49-F238E27FC236}">
                <a16:creationId xmlns:a16="http://schemas.microsoft.com/office/drawing/2014/main" xmlns="" id="{C42E2F2C-E4C4-41E9-9B7A-23CFE2EF9EDC}"/>
              </a:ext>
            </a:extLst>
          </p:cNvPr>
          <p:cNvSpPr/>
          <p:nvPr userDrawn="1"/>
        </p:nvSpPr>
        <p:spPr>
          <a:xfrm>
            <a:off x="11506200" y="228600"/>
            <a:ext cx="457200" cy="666750"/>
          </a:xfrm>
          <a:prstGeom prst="rect">
            <a:avLst/>
          </a:prstGeom>
          <a:solidFill>
            <a:srgbClr val="E09F2B"/>
          </a:solidFill>
          <a:ln w="571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27441115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41_Custom Layou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xmlns="" id="{D4CA9A86-9BF6-4A8C-9690-83DF7D37B458}"/>
              </a:ext>
            </a:extLst>
          </p:cNvPr>
          <p:cNvSpPr/>
          <p:nvPr userDrawn="1"/>
        </p:nvSpPr>
        <p:spPr>
          <a:xfrm>
            <a:off x="-6414" y="2468480"/>
            <a:ext cx="12198413" cy="550910"/>
          </a:xfrm>
          <a:prstGeom prst="rect">
            <a:avLst/>
          </a:prstGeom>
          <a:solidFill>
            <a:schemeClr val="accent4">
              <a:lumMod val="40000"/>
              <a:lumOff val="60000"/>
            </a:schemeClr>
          </a:solidFill>
          <a:ln w="571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3" name="macbook pro open.png">
            <a:extLst>
              <a:ext uri="{FF2B5EF4-FFF2-40B4-BE49-F238E27FC236}">
                <a16:creationId xmlns:a16="http://schemas.microsoft.com/office/drawing/2014/main" xmlns="" id="{96B33429-34AB-4E91-8A04-0E16696E9A05}"/>
              </a:ext>
            </a:extLst>
          </p:cNvPr>
          <p:cNvPicPr>
            <a:picLocks noChangeAspect="1"/>
          </p:cNvPicPr>
          <p:nvPr userDrawn="1"/>
        </p:nvPicPr>
        <p:blipFill>
          <a:blip r:embed="rId2">
            <a:extLst/>
          </a:blip>
          <a:stretch>
            <a:fillRect/>
          </a:stretch>
        </p:blipFill>
        <p:spPr>
          <a:xfrm>
            <a:off x="-858027" y="-340664"/>
            <a:ext cx="8988422" cy="7896883"/>
          </a:xfrm>
          <a:prstGeom prst="rect">
            <a:avLst/>
          </a:prstGeom>
          <a:ln w="12700">
            <a:miter lim="400000"/>
          </a:ln>
        </p:spPr>
      </p:pic>
      <p:sp>
        <p:nvSpPr>
          <p:cNvPr id="4" name="Picture Placeholder 5">
            <a:extLst>
              <a:ext uri="{FF2B5EF4-FFF2-40B4-BE49-F238E27FC236}">
                <a16:creationId xmlns:a16="http://schemas.microsoft.com/office/drawing/2014/main" xmlns="" id="{A4A3CBA0-190D-4B43-BBBD-51495BEC1808}"/>
              </a:ext>
            </a:extLst>
          </p:cNvPr>
          <p:cNvSpPr>
            <a:spLocks noGrp="1"/>
          </p:cNvSpPr>
          <p:nvPr>
            <p:ph type="pic" sz="quarter" idx="10"/>
          </p:nvPr>
        </p:nvSpPr>
        <p:spPr>
          <a:xfrm>
            <a:off x="96309" y="448177"/>
            <a:ext cx="6364811" cy="2153653"/>
          </a:xfrm>
          <a:custGeom>
            <a:avLst/>
            <a:gdLst>
              <a:gd name="connsiteX0" fmla="*/ 6364811 w 6364811"/>
              <a:gd name="connsiteY0" fmla="*/ 0 h 2153653"/>
              <a:gd name="connsiteX1" fmla="*/ 6111876 w 6364811"/>
              <a:gd name="connsiteY1" fmla="*/ 1347537 h 2153653"/>
              <a:gd name="connsiteX2" fmla="*/ 673463 w 6364811"/>
              <a:gd name="connsiteY2" fmla="*/ 2153653 h 2153653"/>
              <a:gd name="connsiteX3" fmla="*/ 0 w 6364811"/>
              <a:gd name="connsiteY3" fmla="*/ 866274 h 2153653"/>
            </a:gdLst>
            <a:ahLst/>
            <a:cxnLst>
              <a:cxn ang="0">
                <a:pos x="connsiteX0" y="connsiteY0"/>
              </a:cxn>
              <a:cxn ang="0">
                <a:pos x="connsiteX1" y="connsiteY1"/>
              </a:cxn>
              <a:cxn ang="0">
                <a:pos x="connsiteX2" y="connsiteY2"/>
              </a:cxn>
              <a:cxn ang="0">
                <a:pos x="connsiteX3" y="connsiteY3"/>
              </a:cxn>
            </a:cxnLst>
            <a:rect l="l" t="t" r="r" b="b"/>
            <a:pathLst>
              <a:path w="6364811" h="2153653">
                <a:moveTo>
                  <a:pt x="6364811" y="0"/>
                </a:moveTo>
                <a:cubicBezTo>
                  <a:pt x="6296785" y="409074"/>
                  <a:pt x="6179903" y="938463"/>
                  <a:pt x="6111876" y="1347537"/>
                </a:cubicBezTo>
                <a:lnTo>
                  <a:pt x="673463" y="2153653"/>
                </a:lnTo>
                <a:lnTo>
                  <a:pt x="0" y="866274"/>
                </a:lnTo>
                <a:close/>
              </a:path>
            </a:pathLst>
          </a:custGeom>
        </p:spPr>
        <p:txBody>
          <a:bodyPr wrap="square">
            <a:noAutofit/>
          </a:bodyPr>
          <a:lstStyle>
            <a:lvl1pPr>
              <a:defRPr sz="1400"/>
            </a:lvl1pPr>
          </a:lstStyle>
          <a:p>
            <a:endParaRPr lang="en-US"/>
          </a:p>
        </p:txBody>
      </p:sp>
      <p:sp>
        <p:nvSpPr>
          <p:cNvPr id="6" name="Rectangle 5">
            <a:extLst>
              <a:ext uri="{FF2B5EF4-FFF2-40B4-BE49-F238E27FC236}">
                <a16:creationId xmlns:a16="http://schemas.microsoft.com/office/drawing/2014/main" xmlns="" id="{06073024-397C-4D10-973C-64341B579C75}"/>
              </a:ext>
            </a:extLst>
          </p:cNvPr>
          <p:cNvSpPr/>
          <p:nvPr userDrawn="1"/>
        </p:nvSpPr>
        <p:spPr>
          <a:xfrm>
            <a:off x="11532320" y="228600"/>
            <a:ext cx="457200" cy="666750"/>
          </a:xfrm>
          <a:prstGeom prst="rect">
            <a:avLst/>
          </a:prstGeom>
          <a:solidFill>
            <a:srgbClr val="E09F2B"/>
          </a:solidFill>
          <a:ln w="571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29407559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7_Custom Layout">
    <p:spTree>
      <p:nvGrpSpPr>
        <p:cNvPr id="1" name=""/>
        <p:cNvGrpSpPr/>
        <p:nvPr/>
      </p:nvGrpSpPr>
      <p:grpSpPr>
        <a:xfrm>
          <a:off x="0" y="0"/>
          <a:ext cx="0" cy="0"/>
          <a:chOff x="0" y="0"/>
          <a:chExt cx="0" cy="0"/>
        </a:xfrm>
      </p:grpSpPr>
      <p:sp>
        <p:nvSpPr>
          <p:cNvPr id="3" name="Picture Placeholder 4">
            <a:extLst>
              <a:ext uri="{FF2B5EF4-FFF2-40B4-BE49-F238E27FC236}">
                <a16:creationId xmlns:a16="http://schemas.microsoft.com/office/drawing/2014/main" xmlns="" id="{BD1C6DB6-ED50-4DD6-82EC-D676B364ACDF}"/>
              </a:ext>
            </a:extLst>
          </p:cNvPr>
          <p:cNvSpPr>
            <a:spLocks noGrp="1"/>
          </p:cNvSpPr>
          <p:nvPr>
            <p:ph type="pic" sz="quarter" idx="10"/>
          </p:nvPr>
        </p:nvSpPr>
        <p:spPr>
          <a:xfrm>
            <a:off x="639312" y="1018394"/>
            <a:ext cx="6087365" cy="4976777"/>
          </a:xfrm>
          <a:custGeom>
            <a:avLst/>
            <a:gdLst>
              <a:gd name="connsiteX0" fmla="*/ 5786424 w 6087365"/>
              <a:gd name="connsiteY0" fmla="*/ 2046241 h 4976777"/>
              <a:gd name="connsiteX1" fmla="*/ 5999222 w 6087365"/>
              <a:gd name="connsiteY1" fmla="*/ 2134385 h 4976777"/>
              <a:gd name="connsiteX2" fmla="*/ 5999222 w 6087365"/>
              <a:gd name="connsiteY2" fmla="*/ 2559981 h 4976777"/>
              <a:gd name="connsiteX3" fmla="*/ 3939170 w 6087365"/>
              <a:gd name="connsiteY3" fmla="*/ 4620033 h 4976777"/>
              <a:gd name="connsiteX4" fmla="*/ 3513573 w 6087365"/>
              <a:gd name="connsiteY4" fmla="*/ 4620033 h 4976777"/>
              <a:gd name="connsiteX5" fmla="*/ 3513573 w 6087365"/>
              <a:gd name="connsiteY5" fmla="*/ 4194437 h 4976777"/>
              <a:gd name="connsiteX6" fmla="*/ 5573626 w 6087365"/>
              <a:gd name="connsiteY6" fmla="*/ 2134385 h 4976777"/>
              <a:gd name="connsiteX7" fmla="*/ 5786424 w 6087365"/>
              <a:gd name="connsiteY7" fmla="*/ 2046241 h 4976777"/>
              <a:gd name="connsiteX8" fmla="*/ 5548032 w 6087365"/>
              <a:gd name="connsiteY8" fmla="*/ 1349736 h 4976777"/>
              <a:gd name="connsiteX9" fmla="*/ 5760830 w 6087365"/>
              <a:gd name="connsiteY9" fmla="*/ 1437880 h 4976777"/>
              <a:gd name="connsiteX10" fmla="*/ 5760830 w 6087365"/>
              <a:gd name="connsiteY10" fmla="*/ 1863476 h 4976777"/>
              <a:gd name="connsiteX11" fmla="*/ 2964595 w 6087365"/>
              <a:gd name="connsiteY11" fmla="*/ 4659710 h 4976777"/>
              <a:gd name="connsiteX12" fmla="*/ 2538999 w 6087365"/>
              <a:gd name="connsiteY12" fmla="*/ 4659710 h 4976777"/>
              <a:gd name="connsiteX13" fmla="*/ 2538999 w 6087365"/>
              <a:gd name="connsiteY13" fmla="*/ 4234114 h 4976777"/>
              <a:gd name="connsiteX14" fmla="*/ 5335234 w 6087365"/>
              <a:gd name="connsiteY14" fmla="*/ 1437880 h 4976777"/>
              <a:gd name="connsiteX15" fmla="*/ 5548032 w 6087365"/>
              <a:gd name="connsiteY15" fmla="*/ 1349736 h 4976777"/>
              <a:gd name="connsiteX16" fmla="*/ 5166723 w 6087365"/>
              <a:gd name="connsiteY16" fmla="*/ 822805 h 4976777"/>
              <a:gd name="connsiteX17" fmla="*/ 5379521 w 6087365"/>
              <a:gd name="connsiteY17" fmla="*/ 910948 h 4976777"/>
              <a:gd name="connsiteX18" fmla="*/ 5379521 w 6087365"/>
              <a:gd name="connsiteY18" fmla="*/ 1336545 h 4976777"/>
              <a:gd name="connsiteX19" fmla="*/ 1827432 w 6087365"/>
              <a:gd name="connsiteY19" fmla="*/ 4888633 h 4976777"/>
              <a:gd name="connsiteX20" fmla="*/ 1401836 w 6087365"/>
              <a:gd name="connsiteY20" fmla="*/ 4888633 h 4976777"/>
              <a:gd name="connsiteX21" fmla="*/ 1401836 w 6087365"/>
              <a:gd name="connsiteY21" fmla="*/ 4463037 h 4976777"/>
              <a:gd name="connsiteX22" fmla="*/ 4953924 w 6087365"/>
              <a:gd name="connsiteY22" fmla="*/ 910948 h 4976777"/>
              <a:gd name="connsiteX23" fmla="*/ 5166723 w 6087365"/>
              <a:gd name="connsiteY23" fmla="*/ 822805 h 4976777"/>
              <a:gd name="connsiteX24" fmla="*/ 4845396 w 6087365"/>
              <a:gd name="connsiteY24" fmla="*/ 241023 h 4976777"/>
              <a:gd name="connsiteX25" fmla="*/ 5052017 w 6087365"/>
              <a:gd name="connsiteY25" fmla="*/ 326609 h 4976777"/>
              <a:gd name="connsiteX26" fmla="*/ 5052017 w 6087365"/>
              <a:gd name="connsiteY26" fmla="*/ 739854 h 4976777"/>
              <a:gd name="connsiteX27" fmla="*/ 1016523 w 6087365"/>
              <a:gd name="connsiteY27" fmla="*/ 4775346 h 4976777"/>
              <a:gd name="connsiteX28" fmla="*/ 603279 w 6087365"/>
              <a:gd name="connsiteY28" fmla="*/ 4775346 h 4976777"/>
              <a:gd name="connsiteX29" fmla="*/ 603280 w 6087365"/>
              <a:gd name="connsiteY29" fmla="*/ 4775346 h 4976777"/>
              <a:gd name="connsiteX30" fmla="*/ 603280 w 6087365"/>
              <a:gd name="connsiteY30" fmla="*/ 4362102 h 4976777"/>
              <a:gd name="connsiteX31" fmla="*/ 4638773 w 6087365"/>
              <a:gd name="connsiteY31" fmla="*/ 326609 h 4976777"/>
              <a:gd name="connsiteX32" fmla="*/ 4845396 w 6087365"/>
              <a:gd name="connsiteY32" fmla="*/ 241023 h 4976777"/>
              <a:gd name="connsiteX33" fmla="*/ 3089555 w 6087365"/>
              <a:gd name="connsiteY33" fmla="*/ 186199 h 4976777"/>
              <a:gd name="connsiteX34" fmla="*/ 3302352 w 6087365"/>
              <a:gd name="connsiteY34" fmla="*/ 274343 h 4976777"/>
              <a:gd name="connsiteX35" fmla="*/ 3302352 w 6087365"/>
              <a:gd name="connsiteY35" fmla="*/ 699939 h 4976777"/>
              <a:gd name="connsiteX36" fmla="*/ 752134 w 6087365"/>
              <a:gd name="connsiteY36" fmla="*/ 3250157 h 4976777"/>
              <a:gd name="connsiteX37" fmla="*/ 326538 w 6087365"/>
              <a:gd name="connsiteY37" fmla="*/ 3250157 h 4976777"/>
              <a:gd name="connsiteX38" fmla="*/ 326538 w 6087365"/>
              <a:gd name="connsiteY38" fmla="*/ 2824561 h 4976777"/>
              <a:gd name="connsiteX39" fmla="*/ 2876756 w 6087365"/>
              <a:gd name="connsiteY39" fmla="*/ 274343 h 4976777"/>
              <a:gd name="connsiteX40" fmla="*/ 3089555 w 6087365"/>
              <a:gd name="connsiteY40" fmla="*/ 186199 h 4976777"/>
              <a:gd name="connsiteX41" fmla="*/ 4131274 w 6087365"/>
              <a:gd name="connsiteY41" fmla="*/ 58875 h 4976777"/>
              <a:gd name="connsiteX42" fmla="*/ 4344072 w 6087365"/>
              <a:gd name="connsiteY42" fmla="*/ 147019 h 4976777"/>
              <a:gd name="connsiteX43" fmla="*/ 4344072 w 6087365"/>
              <a:gd name="connsiteY43" fmla="*/ 572616 h 4976777"/>
              <a:gd name="connsiteX44" fmla="*/ 791984 w 6087365"/>
              <a:gd name="connsiteY44" fmla="*/ 4124704 h 4976777"/>
              <a:gd name="connsiteX45" fmla="*/ 366387 w 6087365"/>
              <a:gd name="connsiteY45" fmla="*/ 4124704 h 4976777"/>
              <a:gd name="connsiteX46" fmla="*/ 366387 w 6087365"/>
              <a:gd name="connsiteY46" fmla="*/ 3699108 h 4976777"/>
              <a:gd name="connsiteX47" fmla="*/ 3918475 w 6087365"/>
              <a:gd name="connsiteY47" fmla="*/ 147020 h 4976777"/>
              <a:gd name="connsiteX48" fmla="*/ 4131274 w 6087365"/>
              <a:gd name="connsiteY48" fmla="*/ 58875 h 4976777"/>
              <a:gd name="connsiteX49" fmla="*/ 2360995 w 6087365"/>
              <a:gd name="connsiteY49" fmla="*/ 0 h 4976777"/>
              <a:gd name="connsiteX50" fmla="*/ 2573793 w 6087365"/>
              <a:gd name="connsiteY50" fmla="*/ 88143 h 4976777"/>
              <a:gd name="connsiteX51" fmla="*/ 2573793 w 6087365"/>
              <a:gd name="connsiteY51" fmla="*/ 513740 h 4976777"/>
              <a:gd name="connsiteX52" fmla="*/ 513741 w 6087365"/>
              <a:gd name="connsiteY52" fmla="*/ 2573792 h 4976777"/>
              <a:gd name="connsiteX53" fmla="*/ 88144 w 6087365"/>
              <a:gd name="connsiteY53" fmla="*/ 2573792 h 4976777"/>
              <a:gd name="connsiteX54" fmla="*/ 88144 w 6087365"/>
              <a:gd name="connsiteY54" fmla="*/ 2148196 h 4976777"/>
              <a:gd name="connsiteX55" fmla="*/ 2148197 w 6087365"/>
              <a:gd name="connsiteY55" fmla="*/ 88143 h 4976777"/>
              <a:gd name="connsiteX56" fmla="*/ 2360995 w 6087365"/>
              <a:gd name="connsiteY56" fmla="*/ 0 h 4976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6087365" h="4976777">
                <a:moveTo>
                  <a:pt x="5786424" y="2046241"/>
                </a:moveTo>
                <a:cubicBezTo>
                  <a:pt x="5863442" y="2046241"/>
                  <a:pt x="5940459" y="2075622"/>
                  <a:pt x="5999222" y="2134385"/>
                </a:cubicBezTo>
                <a:cubicBezTo>
                  <a:pt x="6116747" y="2251910"/>
                  <a:pt x="6116747" y="2442455"/>
                  <a:pt x="5999222" y="2559981"/>
                </a:cubicBezTo>
                <a:lnTo>
                  <a:pt x="3939170" y="4620033"/>
                </a:lnTo>
                <a:cubicBezTo>
                  <a:pt x="3821644" y="4737559"/>
                  <a:pt x="3631099" y="4737559"/>
                  <a:pt x="3513573" y="4620033"/>
                </a:cubicBezTo>
                <a:cubicBezTo>
                  <a:pt x="3396048" y="4502508"/>
                  <a:pt x="3396048" y="4311962"/>
                  <a:pt x="3513573" y="4194437"/>
                </a:cubicBezTo>
                <a:lnTo>
                  <a:pt x="5573626" y="2134385"/>
                </a:lnTo>
                <a:cubicBezTo>
                  <a:pt x="5632388" y="2075622"/>
                  <a:pt x="5709406" y="2046240"/>
                  <a:pt x="5786424" y="2046241"/>
                </a:cubicBezTo>
                <a:close/>
                <a:moveTo>
                  <a:pt x="5548032" y="1349736"/>
                </a:moveTo>
                <a:cubicBezTo>
                  <a:pt x="5625050" y="1349736"/>
                  <a:pt x="5702068" y="1379118"/>
                  <a:pt x="5760830" y="1437880"/>
                </a:cubicBezTo>
                <a:cubicBezTo>
                  <a:pt x="5878355" y="1555405"/>
                  <a:pt x="5878355" y="1745950"/>
                  <a:pt x="5760830" y="1863476"/>
                </a:cubicBezTo>
                <a:lnTo>
                  <a:pt x="2964595" y="4659710"/>
                </a:lnTo>
                <a:cubicBezTo>
                  <a:pt x="2847070" y="4777236"/>
                  <a:pt x="2656525" y="4777236"/>
                  <a:pt x="2538999" y="4659710"/>
                </a:cubicBezTo>
                <a:cubicBezTo>
                  <a:pt x="2421474" y="4542185"/>
                  <a:pt x="2421474" y="4351639"/>
                  <a:pt x="2538999" y="4234114"/>
                </a:cubicBezTo>
                <a:lnTo>
                  <a:pt x="5335234" y="1437880"/>
                </a:lnTo>
                <a:cubicBezTo>
                  <a:pt x="5393997" y="1379117"/>
                  <a:pt x="5471014" y="1349736"/>
                  <a:pt x="5548032" y="1349736"/>
                </a:cubicBezTo>
                <a:close/>
                <a:moveTo>
                  <a:pt x="5166723" y="822805"/>
                </a:moveTo>
                <a:cubicBezTo>
                  <a:pt x="5243740" y="822804"/>
                  <a:pt x="5320757" y="852186"/>
                  <a:pt x="5379521" y="910948"/>
                </a:cubicBezTo>
                <a:cubicBezTo>
                  <a:pt x="5497046" y="1028474"/>
                  <a:pt x="5497046" y="1219019"/>
                  <a:pt x="5379521" y="1336545"/>
                </a:cubicBezTo>
                <a:lnTo>
                  <a:pt x="1827432" y="4888633"/>
                </a:lnTo>
                <a:cubicBezTo>
                  <a:pt x="1709907" y="5006159"/>
                  <a:pt x="1519361" y="5006159"/>
                  <a:pt x="1401836" y="4888633"/>
                </a:cubicBezTo>
                <a:cubicBezTo>
                  <a:pt x="1284310" y="4771108"/>
                  <a:pt x="1284310" y="4580562"/>
                  <a:pt x="1401836" y="4463037"/>
                </a:cubicBezTo>
                <a:lnTo>
                  <a:pt x="4953924" y="910948"/>
                </a:lnTo>
                <a:cubicBezTo>
                  <a:pt x="5012686" y="852186"/>
                  <a:pt x="5089704" y="822805"/>
                  <a:pt x="5166723" y="822805"/>
                </a:cubicBezTo>
                <a:close/>
                <a:moveTo>
                  <a:pt x="4845396" y="241023"/>
                </a:moveTo>
                <a:cubicBezTo>
                  <a:pt x="4920178" y="241023"/>
                  <a:pt x="4994961" y="269552"/>
                  <a:pt x="5052017" y="326609"/>
                </a:cubicBezTo>
                <a:cubicBezTo>
                  <a:pt x="5166132" y="440723"/>
                  <a:pt x="5166132" y="625739"/>
                  <a:pt x="5052017" y="739854"/>
                </a:cubicBezTo>
                <a:cubicBezTo>
                  <a:pt x="3706853" y="2085018"/>
                  <a:pt x="2361688" y="3430182"/>
                  <a:pt x="1016523" y="4775346"/>
                </a:cubicBezTo>
                <a:cubicBezTo>
                  <a:pt x="902409" y="4889461"/>
                  <a:pt x="717393" y="4889461"/>
                  <a:pt x="603279" y="4775346"/>
                </a:cubicBezTo>
                <a:lnTo>
                  <a:pt x="603280" y="4775346"/>
                </a:lnTo>
                <a:cubicBezTo>
                  <a:pt x="489166" y="4661232"/>
                  <a:pt x="489166" y="4476216"/>
                  <a:pt x="603280" y="4362102"/>
                </a:cubicBezTo>
                <a:lnTo>
                  <a:pt x="4638773" y="326609"/>
                </a:lnTo>
                <a:cubicBezTo>
                  <a:pt x="4695830" y="269552"/>
                  <a:pt x="4770613" y="241023"/>
                  <a:pt x="4845396" y="241023"/>
                </a:cubicBezTo>
                <a:close/>
                <a:moveTo>
                  <a:pt x="3089555" y="186199"/>
                </a:moveTo>
                <a:cubicBezTo>
                  <a:pt x="3166572" y="186198"/>
                  <a:pt x="3243589" y="215580"/>
                  <a:pt x="3302352" y="274343"/>
                </a:cubicBezTo>
                <a:cubicBezTo>
                  <a:pt x="3419878" y="391868"/>
                  <a:pt x="3419878" y="582413"/>
                  <a:pt x="3302352" y="699939"/>
                </a:cubicBezTo>
                <a:lnTo>
                  <a:pt x="752134" y="3250157"/>
                </a:lnTo>
                <a:cubicBezTo>
                  <a:pt x="634608" y="3367683"/>
                  <a:pt x="444063" y="3367683"/>
                  <a:pt x="326538" y="3250157"/>
                </a:cubicBezTo>
                <a:cubicBezTo>
                  <a:pt x="209012" y="3132632"/>
                  <a:pt x="209012" y="2942086"/>
                  <a:pt x="326538" y="2824561"/>
                </a:cubicBezTo>
                <a:lnTo>
                  <a:pt x="2876756" y="274343"/>
                </a:lnTo>
                <a:cubicBezTo>
                  <a:pt x="2935519" y="215580"/>
                  <a:pt x="3012536" y="186199"/>
                  <a:pt x="3089555" y="186199"/>
                </a:cubicBezTo>
                <a:close/>
                <a:moveTo>
                  <a:pt x="4131274" y="58875"/>
                </a:moveTo>
                <a:cubicBezTo>
                  <a:pt x="4208292" y="58875"/>
                  <a:pt x="4285310" y="88256"/>
                  <a:pt x="4344072" y="147019"/>
                </a:cubicBezTo>
                <a:cubicBezTo>
                  <a:pt x="4461598" y="264545"/>
                  <a:pt x="4461598" y="455090"/>
                  <a:pt x="4344072" y="572616"/>
                </a:cubicBezTo>
                <a:lnTo>
                  <a:pt x="791984" y="4124704"/>
                </a:lnTo>
                <a:cubicBezTo>
                  <a:pt x="674458" y="4242230"/>
                  <a:pt x="483913" y="4242230"/>
                  <a:pt x="366387" y="4124704"/>
                </a:cubicBezTo>
                <a:cubicBezTo>
                  <a:pt x="248862" y="4007179"/>
                  <a:pt x="248862" y="3816633"/>
                  <a:pt x="366387" y="3699108"/>
                </a:cubicBezTo>
                <a:lnTo>
                  <a:pt x="3918475" y="147020"/>
                </a:lnTo>
                <a:cubicBezTo>
                  <a:pt x="3977238" y="88257"/>
                  <a:pt x="4054256" y="58875"/>
                  <a:pt x="4131274" y="58875"/>
                </a:cubicBezTo>
                <a:close/>
                <a:moveTo>
                  <a:pt x="2360995" y="0"/>
                </a:moveTo>
                <a:cubicBezTo>
                  <a:pt x="2438013" y="0"/>
                  <a:pt x="2515030" y="29381"/>
                  <a:pt x="2573793" y="88143"/>
                </a:cubicBezTo>
                <a:cubicBezTo>
                  <a:pt x="2691318" y="205669"/>
                  <a:pt x="2691318" y="396214"/>
                  <a:pt x="2573793" y="513740"/>
                </a:cubicBezTo>
                <a:lnTo>
                  <a:pt x="513741" y="2573792"/>
                </a:lnTo>
                <a:cubicBezTo>
                  <a:pt x="396215" y="2691317"/>
                  <a:pt x="205670" y="2691317"/>
                  <a:pt x="88144" y="2573792"/>
                </a:cubicBezTo>
                <a:cubicBezTo>
                  <a:pt x="-29381" y="2456267"/>
                  <a:pt x="-29381" y="2265721"/>
                  <a:pt x="88144" y="2148196"/>
                </a:cubicBezTo>
                <a:lnTo>
                  <a:pt x="2148197" y="88143"/>
                </a:lnTo>
                <a:cubicBezTo>
                  <a:pt x="2206959" y="29381"/>
                  <a:pt x="2283977" y="0"/>
                  <a:pt x="2360995" y="0"/>
                </a:cubicBezTo>
                <a:close/>
              </a:path>
            </a:pathLst>
          </a:custGeom>
        </p:spPr>
        <p:txBody>
          <a:bodyPr wrap="square">
            <a:noAutofit/>
          </a:bodyPr>
          <a:lstStyle/>
          <a:p>
            <a:endParaRPr lang="en-US"/>
          </a:p>
        </p:txBody>
      </p:sp>
      <p:sp>
        <p:nvSpPr>
          <p:cNvPr id="4" name="Rectangle 3">
            <a:extLst>
              <a:ext uri="{FF2B5EF4-FFF2-40B4-BE49-F238E27FC236}">
                <a16:creationId xmlns:a16="http://schemas.microsoft.com/office/drawing/2014/main" xmlns="" id="{9BE6473E-3C0C-4225-A299-8CA7C5E7CE8E}"/>
              </a:ext>
            </a:extLst>
          </p:cNvPr>
          <p:cNvSpPr/>
          <p:nvPr userDrawn="1"/>
        </p:nvSpPr>
        <p:spPr>
          <a:xfrm>
            <a:off x="11734800" y="228600"/>
            <a:ext cx="457200" cy="666750"/>
          </a:xfrm>
          <a:prstGeom prst="rect">
            <a:avLst/>
          </a:prstGeom>
          <a:solidFill>
            <a:srgbClr val="E09F2B"/>
          </a:solidFill>
          <a:ln w="571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40318065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3_Custom Layout">
    <p:spTree>
      <p:nvGrpSpPr>
        <p:cNvPr id="1" name=""/>
        <p:cNvGrpSpPr/>
        <p:nvPr/>
      </p:nvGrpSpPr>
      <p:grpSpPr>
        <a:xfrm>
          <a:off x="0" y="0"/>
          <a:ext cx="0" cy="0"/>
          <a:chOff x="0" y="0"/>
          <a:chExt cx="0" cy="0"/>
        </a:xfrm>
      </p:grpSpPr>
      <p:sp>
        <p:nvSpPr>
          <p:cNvPr id="3" name="Picture Placeholder 5">
            <a:extLst>
              <a:ext uri="{FF2B5EF4-FFF2-40B4-BE49-F238E27FC236}">
                <a16:creationId xmlns:a16="http://schemas.microsoft.com/office/drawing/2014/main" xmlns="" id="{E6C23918-3386-4DC0-93A9-2EE31BAA6F66}"/>
              </a:ext>
            </a:extLst>
          </p:cNvPr>
          <p:cNvSpPr>
            <a:spLocks noGrp="1"/>
          </p:cNvSpPr>
          <p:nvPr>
            <p:ph type="pic" sz="quarter" idx="10"/>
          </p:nvPr>
        </p:nvSpPr>
        <p:spPr>
          <a:xfrm>
            <a:off x="0" y="0"/>
            <a:ext cx="5010150" cy="6858000"/>
          </a:xfrm>
          <a:custGeom>
            <a:avLst/>
            <a:gdLst>
              <a:gd name="connsiteX0" fmla="*/ 4772950 w 5010150"/>
              <a:gd name="connsiteY0" fmla="*/ 1140719 h 6858000"/>
              <a:gd name="connsiteX1" fmla="*/ 4932217 w 5010150"/>
              <a:gd name="connsiteY1" fmla="*/ 1190949 h 6858000"/>
              <a:gd name="connsiteX2" fmla="*/ 4959086 w 5010150"/>
              <a:gd name="connsiteY2" fmla="*/ 1498352 h 6858000"/>
              <a:gd name="connsiteX3" fmla="*/ 461065 w 5010150"/>
              <a:gd name="connsiteY3" fmla="*/ 6858000 h 6858000"/>
              <a:gd name="connsiteX4" fmla="*/ 96500 w 5010150"/>
              <a:gd name="connsiteY4" fmla="*/ 6858000 h 6858000"/>
              <a:gd name="connsiteX5" fmla="*/ 82977 w 5010150"/>
              <a:gd name="connsiteY5" fmla="*/ 6836977 h 6858000"/>
              <a:gd name="connsiteX6" fmla="*/ 110143 w 5010150"/>
              <a:gd name="connsiteY6" fmla="*/ 6597307 h 6858000"/>
              <a:gd name="connsiteX7" fmla="*/ 4624813 w 5010150"/>
              <a:gd name="connsiteY7" fmla="*/ 1217819 h 6858000"/>
              <a:gd name="connsiteX8" fmla="*/ 4772950 w 5010150"/>
              <a:gd name="connsiteY8" fmla="*/ 1140719 h 6858000"/>
              <a:gd name="connsiteX9" fmla="*/ 4552806 w 5010150"/>
              <a:gd name="connsiteY9" fmla="*/ 652618 h 6858000"/>
              <a:gd name="connsiteX10" fmla="*/ 4712072 w 5010150"/>
              <a:gd name="connsiteY10" fmla="*/ 702848 h 6858000"/>
              <a:gd name="connsiteX11" fmla="*/ 4738942 w 5010150"/>
              <a:gd name="connsiteY11" fmla="*/ 1010252 h 6858000"/>
              <a:gd name="connsiteX12" fmla="*/ 85525 w 5010150"/>
              <a:gd name="connsiteY12" fmla="*/ 6555063 h 6858000"/>
              <a:gd name="connsiteX13" fmla="*/ 17793 w 5010150"/>
              <a:gd name="connsiteY13" fmla="*/ 6609097 h 6858000"/>
              <a:gd name="connsiteX14" fmla="*/ 0 w 5010150"/>
              <a:gd name="connsiteY14" fmla="*/ 6616107 h 6858000"/>
              <a:gd name="connsiteX15" fmla="*/ 0 w 5010150"/>
              <a:gd name="connsiteY15" fmla="*/ 5978131 h 6858000"/>
              <a:gd name="connsiteX16" fmla="*/ 4404669 w 5010150"/>
              <a:gd name="connsiteY16" fmla="*/ 729718 h 6858000"/>
              <a:gd name="connsiteX17" fmla="*/ 4552806 w 5010150"/>
              <a:gd name="connsiteY17" fmla="*/ 652618 h 6858000"/>
              <a:gd name="connsiteX18" fmla="*/ 4455398 w 5010150"/>
              <a:gd name="connsiteY18" fmla="*/ 24037 h 6858000"/>
              <a:gd name="connsiteX19" fmla="*/ 4614664 w 5010150"/>
              <a:gd name="connsiteY19" fmla="*/ 74268 h 6858000"/>
              <a:gd name="connsiteX20" fmla="*/ 4641533 w 5010150"/>
              <a:gd name="connsiteY20" fmla="*/ 381671 h 6858000"/>
              <a:gd name="connsiteX21" fmla="*/ 134302 w 5010150"/>
              <a:gd name="connsiteY21" fmla="*/ 5752296 h 6858000"/>
              <a:gd name="connsiteX22" fmla="*/ 27333 w 5010150"/>
              <a:gd name="connsiteY22" fmla="*/ 5821788 h 6858000"/>
              <a:gd name="connsiteX23" fmla="*/ 0 w 5010150"/>
              <a:gd name="connsiteY23" fmla="*/ 5826839 h 6858000"/>
              <a:gd name="connsiteX24" fmla="*/ 0 w 5010150"/>
              <a:gd name="connsiteY24" fmla="*/ 5233485 h 6858000"/>
              <a:gd name="connsiteX25" fmla="*/ 4307261 w 5010150"/>
              <a:gd name="connsiteY25" fmla="*/ 101138 h 6858000"/>
              <a:gd name="connsiteX26" fmla="*/ 4455398 w 5010150"/>
              <a:gd name="connsiteY26" fmla="*/ 24037 h 6858000"/>
              <a:gd name="connsiteX27" fmla="*/ 3841720 w 5010150"/>
              <a:gd name="connsiteY27" fmla="*/ 24036 h 6858000"/>
              <a:gd name="connsiteX28" fmla="*/ 4000987 w 5010150"/>
              <a:gd name="connsiteY28" fmla="*/ 74267 h 6858000"/>
              <a:gd name="connsiteX29" fmla="*/ 4027855 w 5010150"/>
              <a:gd name="connsiteY29" fmla="*/ 381671 h 6858000"/>
              <a:gd name="connsiteX30" fmla="*/ 0 w 5010150"/>
              <a:gd name="connsiteY30" fmla="*/ 5181090 h 6858000"/>
              <a:gd name="connsiteX31" fmla="*/ 0 w 5010150"/>
              <a:gd name="connsiteY31" fmla="*/ 4502251 h 6858000"/>
              <a:gd name="connsiteX32" fmla="*/ 3693583 w 5010150"/>
              <a:gd name="connsiteY32" fmla="*/ 101136 h 6858000"/>
              <a:gd name="connsiteX33" fmla="*/ 3841720 w 5010150"/>
              <a:gd name="connsiteY33" fmla="*/ 24036 h 6858000"/>
              <a:gd name="connsiteX34" fmla="*/ 3154035 w 5010150"/>
              <a:gd name="connsiteY34" fmla="*/ 0 h 6858000"/>
              <a:gd name="connsiteX35" fmla="*/ 3723742 w 5010150"/>
              <a:gd name="connsiteY35" fmla="*/ 0 h 6858000"/>
              <a:gd name="connsiteX36" fmla="*/ 0 w 5010150"/>
              <a:gd name="connsiteY36" fmla="*/ 4437052 h 6858000"/>
              <a:gd name="connsiteX37" fmla="*/ 0 w 5010150"/>
              <a:gd name="connsiteY37" fmla="*/ 3758213 h 6858000"/>
              <a:gd name="connsiteX38" fmla="*/ 2538028 w 5010150"/>
              <a:gd name="connsiteY38" fmla="*/ 0 h 6858000"/>
              <a:gd name="connsiteX39" fmla="*/ 3107736 w 5010150"/>
              <a:gd name="connsiteY39" fmla="*/ 0 h 6858000"/>
              <a:gd name="connsiteX40" fmla="*/ 0 w 5010150"/>
              <a:gd name="connsiteY40" fmla="*/ 3703045 h 6858000"/>
              <a:gd name="connsiteX41" fmla="*/ 0 w 5010150"/>
              <a:gd name="connsiteY41" fmla="*/ 3024206 h 6858000"/>
              <a:gd name="connsiteX42" fmla="*/ 1914643 w 5010150"/>
              <a:gd name="connsiteY42" fmla="*/ 0 h 6858000"/>
              <a:gd name="connsiteX43" fmla="*/ 2484351 w 5010150"/>
              <a:gd name="connsiteY43" fmla="*/ 0 h 6858000"/>
              <a:gd name="connsiteX44" fmla="*/ 0 w 5010150"/>
              <a:gd name="connsiteY44" fmla="*/ 2960247 h 6858000"/>
              <a:gd name="connsiteX45" fmla="*/ 0 w 5010150"/>
              <a:gd name="connsiteY45" fmla="*/ 228140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5010150" h="6858000">
                <a:moveTo>
                  <a:pt x="4772950" y="1140719"/>
                </a:moveTo>
                <a:cubicBezTo>
                  <a:pt x="4828581" y="1135856"/>
                  <a:pt x="4886063" y="1152217"/>
                  <a:pt x="4932217" y="1190949"/>
                </a:cubicBezTo>
                <a:cubicBezTo>
                  <a:pt x="5024523" y="1268417"/>
                  <a:pt x="5036554" y="1406047"/>
                  <a:pt x="4959086" y="1498352"/>
                </a:cubicBezTo>
                <a:lnTo>
                  <a:pt x="461065" y="6858000"/>
                </a:lnTo>
                <a:lnTo>
                  <a:pt x="96500" y="6858000"/>
                </a:lnTo>
                <a:lnTo>
                  <a:pt x="82977" y="6836977"/>
                </a:lnTo>
                <a:cubicBezTo>
                  <a:pt x="44284" y="6761261"/>
                  <a:pt x="52042" y="6666536"/>
                  <a:pt x="110143" y="6597307"/>
                </a:cubicBezTo>
                <a:lnTo>
                  <a:pt x="4624813" y="1217819"/>
                </a:lnTo>
                <a:cubicBezTo>
                  <a:pt x="4663546" y="1171665"/>
                  <a:pt x="4717321" y="1145581"/>
                  <a:pt x="4772950" y="1140719"/>
                </a:cubicBezTo>
                <a:close/>
                <a:moveTo>
                  <a:pt x="4552806" y="652618"/>
                </a:moveTo>
                <a:cubicBezTo>
                  <a:pt x="4608435" y="647756"/>
                  <a:pt x="4665919" y="664115"/>
                  <a:pt x="4712072" y="702848"/>
                </a:cubicBezTo>
                <a:cubicBezTo>
                  <a:pt x="4804378" y="780315"/>
                  <a:pt x="4816408" y="917945"/>
                  <a:pt x="4738942" y="1010252"/>
                </a:cubicBezTo>
                <a:lnTo>
                  <a:pt x="85525" y="6555063"/>
                </a:lnTo>
                <a:cubicBezTo>
                  <a:pt x="66159" y="6578140"/>
                  <a:pt x="43032" y="6596199"/>
                  <a:pt x="17793" y="6609097"/>
                </a:cubicBezTo>
                <a:lnTo>
                  <a:pt x="0" y="6616107"/>
                </a:lnTo>
                <a:lnTo>
                  <a:pt x="0" y="5978131"/>
                </a:lnTo>
                <a:lnTo>
                  <a:pt x="4404669" y="729718"/>
                </a:lnTo>
                <a:cubicBezTo>
                  <a:pt x="4443403" y="683565"/>
                  <a:pt x="4497176" y="657480"/>
                  <a:pt x="4552806" y="652618"/>
                </a:cubicBezTo>
                <a:close/>
                <a:moveTo>
                  <a:pt x="4455398" y="24037"/>
                </a:moveTo>
                <a:cubicBezTo>
                  <a:pt x="4511027" y="19175"/>
                  <a:pt x="4568512" y="35534"/>
                  <a:pt x="4614664" y="74268"/>
                </a:cubicBezTo>
                <a:cubicBezTo>
                  <a:pt x="4706971" y="151735"/>
                  <a:pt x="4719001" y="289365"/>
                  <a:pt x="4641533" y="381671"/>
                </a:cubicBezTo>
                <a:lnTo>
                  <a:pt x="134302" y="5752296"/>
                </a:lnTo>
                <a:cubicBezTo>
                  <a:pt x="105252" y="5786911"/>
                  <a:pt x="67741" y="5810237"/>
                  <a:pt x="27333" y="5821788"/>
                </a:cubicBezTo>
                <a:lnTo>
                  <a:pt x="0" y="5826839"/>
                </a:lnTo>
                <a:lnTo>
                  <a:pt x="0" y="5233485"/>
                </a:lnTo>
                <a:lnTo>
                  <a:pt x="4307261" y="101138"/>
                </a:lnTo>
                <a:cubicBezTo>
                  <a:pt x="4345994" y="54984"/>
                  <a:pt x="4399770" y="28899"/>
                  <a:pt x="4455398" y="24037"/>
                </a:cubicBezTo>
                <a:close/>
                <a:moveTo>
                  <a:pt x="3841720" y="24036"/>
                </a:moveTo>
                <a:cubicBezTo>
                  <a:pt x="3897349" y="19174"/>
                  <a:pt x="3954834" y="35533"/>
                  <a:pt x="4000987" y="74267"/>
                </a:cubicBezTo>
                <a:cubicBezTo>
                  <a:pt x="4093294" y="151734"/>
                  <a:pt x="4105324" y="289364"/>
                  <a:pt x="4027855" y="381671"/>
                </a:cubicBezTo>
                <a:lnTo>
                  <a:pt x="0" y="5181090"/>
                </a:lnTo>
                <a:lnTo>
                  <a:pt x="0" y="4502251"/>
                </a:lnTo>
                <a:lnTo>
                  <a:pt x="3693583" y="101136"/>
                </a:lnTo>
                <a:cubicBezTo>
                  <a:pt x="3732317" y="54983"/>
                  <a:pt x="3786091" y="28899"/>
                  <a:pt x="3841720" y="24036"/>
                </a:cubicBezTo>
                <a:close/>
                <a:moveTo>
                  <a:pt x="3154035" y="0"/>
                </a:moveTo>
                <a:lnTo>
                  <a:pt x="3723742" y="0"/>
                </a:lnTo>
                <a:lnTo>
                  <a:pt x="0" y="4437052"/>
                </a:lnTo>
                <a:lnTo>
                  <a:pt x="0" y="3758213"/>
                </a:lnTo>
                <a:close/>
                <a:moveTo>
                  <a:pt x="2538028" y="0"/>
                </a:moveTo>
                <a:lnTo>
                  <a:pt x="3107736" y="0"/>
                </a:lnTo>
                <a:lnTo>
                  <a:pt x="0" y="3703045"/>
                </a:lnTo>
                <a:lnTo>
                  <a:pt x="0" y="3024206"/>
                </a:lnTo>
                <a:close/>
                <a:moveTo>
                  <a:pt x="1914643" y="0"/>
                </a:moveTo>
                <a:lnTo>
                  <a:pt x="2484351" y="0"/>
                </a:lnTo>
                <a:lnTo>
                  <a:pt x="0" y="2960247"/>
                </a:lnTo>
                <a:lnTo>
                  <a:pt x="0" y="2281408"/>
                </a:lnTo>
                <a:close/>
              </a:path>
            </a:pathLst>
          </a:custGeom>
        </p:spPr>
        <p:txBody>
          <a:bodyPr wrap="square">
            <a:noAutofit/>
          </a:bodyPr>
          <a:lstStyle/>
          <a:p>
            <a:endParaRPr lang="en-US"/>
          </a:p>
        </p:txBody>
      </p:sp>
      <p:sp>
        <p:nvSpPr>
          <p:cNvPr id="4" name="Rectangle 3">
            <a:extLst>
              <a:ext uri="{FF2B5EF4-FFF2-40B4-BE49-F238E27FC236}">
                <a16:creationId xmlns:a16="http://schemas.microsoft.com/office/drawing/2014/main" xmlns="" id="{DB356A05-096E-4D73-A603-B7F772F6B775}"/>
              </a:ext>
            </a:extLst>
          </p:cNvPr>
          <p:cNvSpPr/>
          <p:nvPr userDrawn="1"/>
        </p:nvSpPr>
        <p:spPr>
          <a:xfrm>
            <a:off x="11506200" y="228600"/>
            <a:ext cx="457200" cy="666750"/>
          </a:xfrm>
          <a:prstGeom prst="rect">
            <a:avLst/>
          </a:prstGeom>
          <a:solidFill>
            <a:srgbClr val="E09F2B"/>
          </a:solidFill>
          <a:ln w="571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3741348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7_Custom Layout">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xmlns="" id="{C67542F4-DB89-4EE6-9BDB-10F2A9E0D2F1}"/>
              </a:ext>
            </a:extLst>
          </p:cNvPr>
          <p:cNvSpPr>
            <a:spLocks noGrp="1"/>
          </p:cNvSpPr>
          <p:nvPr>
            <p:ph type="pic" sz="quarter" idx="10"/>
          </p:nvPr>
        </p:nvSpPr>
        <p:spPr>
          <a:xfrm>
            <a:off x="3381375" y="714375"/>
            <a:ext cx="5429250" cy="5429250"/>
          </a:xfrm>
          <a:custGeom>
            <a:avLst/>
            <a:gdLst>
              <a:gd name="connsiteX0" fmla="*/ 2714625 w 5429250"/>
              <a:gd name="connsiteY0" fmla="*/ 0 h 5429250"/>
              <a:gd name="connsiteX1" fmla="*/ 5429250 w 5429250"/>
              <a:gd name="connsiteY1" fmla="*/ 2714625 h 5429250"/>
              <a:gd name="connsiteX2" fmla="*/ 2714625 w 5429250"/>
              <a:gd name="connsiteY2" fmla="*/ 5429250 h 5429250"/>
              <a:gd name="connsiteX3" fmla="*/ 0 w 5429250"/>
              <a:gd name="connsiteY3" fmla="*/ 2714625 h 5429250"/>
              <a:gd name="connsiteX4" fmla="*/ 2714625 w 5429250"/>
              <a:gd name="connsiteY4" fmla="*/ 0 h 5429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29250" h="5429250">
                <a:moveTo>
                  <a:pt x="2714625" y="0"/>
                </a:moveTo>
                <a:cubicBezTo>
                  <a:pt x="4213871" y="0"/>
                  <a:pt x="5429250" y="1215379"/>
                  <a:pt x="5429250" y="2714625"/>
                </a:cubicBezTo>
                <a:cubicBezTo>
                  <a:pt x="5429250" y="4213871"/>
                  <a:pt x="4213871" y="5429250"/>
                  <a:pt x="2714625" y="5429250"/>
                </a:cubicBezTo>
                <a:cubicBezTo>
                  <a:pt x="1215379" y="5429250"/>
                  <a:pt x="0" y="4213871"/>
                  <a:pt x="0" y="2714625"/>
                </a:cubicBezTo>
                <a:cubicBezTo>
                  <a:pt x="0" y="1215379"/>
                  <a:pt x="1215379" y="0"/>
                  <a:pt x="2714625" y="0"/>
                </a:cubicBezTo>
                <a:close/>
              </a:path>
            </a:pathLst>
          </a:custGeom>
        </p:spPr>
        <p:txBody>
          <a:bodyPr wrap="square">
            <a:noAutofit/>
          </a:bodyPr>
          <a:lstStyle/>
          <a:p>
            <a:endParaRPr lang="en-US"/>
          </a:p>
        </p:txBody>
      </p:sp>
      <p:sp>
        <p:nvSpPr>
          <p:cNvPr id="3" name="Rectangle 2">
            <a:extLst>
              <a:ext uri="{FF2B5EF4-FFF2-40B4-BE49-F238E27FC236}">
                <a16:creationId xmlns:a16="http://schemas.microsoft.com/office/drawing/2014/main" xmlns="" id="{026B8F2D-FA51-4E83-9DB8-95CA24A10E47}"/>
              </a:ext>
            </a:extLst>
          </p:cNvPr>
          <p:cNvSpPr/>
          <p:nvPr userDrawn="1"/>
        </p:nvSpPr>
        <p:spPr>
          <a:xfrm>
            <a:off x="2571445" y="5187385"/>
            <a:ext cx="457200" cy="666750"/>
          </a:xfrm>
          <a:prstGeom prst="rect">
            <a:avLst/>
          </a:prstGeom>
          <a:solidFill>
            <a:srgbClr val="E09F2B"/>
          </a:solidFill>
          <a:ln w="571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38170107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6_Custom Layout">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xmlns="" id="{68916D52-83C2-46E7-ADD2-D2EF063C7EA5}"/>
              </a:ext>
            </a:extLst>
          </p:cNvPr>
          <p:cNvSpPr>
            <a:spLocks noGrp="1"/>
          </p:cNvSpPr>
          <p:nvPr>
            <p:ph type="pic" sz="quarter" idx="10"/>
          </p:nvPr>
        </p:nvSpPr>
        <p:spPr>
          <a:xfrm>
            <a:off x="0" y="0"/>
            <a:ext cx="7448550" cy="6858000"/>
          </a:xfrm>
          <a:custGeom>
            <a:avLst/>
            <a:gdLst>
              <a:gd name="connsiteX0" fmla="*/ 0 w 7448550"/>
              <a:gd name="connsiteY0" fmla="*/ 0 h 6858000"/>
              <a:gd name="connsiteX1" fmla="*/ 2800350 w 7448550"/>
              <a:gd name="connsiteY1" fmla="*/ 0 h 6858000"/>
              <a:gd name="connsiteX2" fmla="*/ 7448550 w 7448550"/>
              <a:gd name="connsiteY2" fmla="*/ 0 h 6858000"/>
              <a:gd name="connsiteX3" fmla="*/ 2800350 w 7448550"/>
              <a:gd name="connsiteY3" fmla="*/ 6858000 h 6858000"/>
              <a:gd name="connsiteX4" fmla="*/ 0 w 7448550"/>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48550" h="6858000">
                <a:moveTo>
                  <a:pt x="0" y="0"/>
                </a:moveTo>
                <a:lnTo>
                  <a:pt x="2800350" y="0"/>
                </a:lnTo>
                <a:lnTo>
                  <a:pt x="7448550" y="0"/>
                </a:lnTo>
                <a:lnTo>
                  <a:pt x="2800350" y="6858000"/>
                </a:lnTo>
                <a:lnTo>
                  <a:pt x="0" y="6858000"/>
                </a:lnTo>
                <a:close/>
              </a:path>
            </a:pathLst>
          </a:custGeom>
        </p:spPr>
        <p:txBody>
          <a:bodyPr wrap="square">
            <a:noAutofit/>
          </a:bodyPr>
          <a:lstStyle/>
          <a:p>
            <a:endParaRPr lang="en-US"/>
          </a:p>
        </p:txBody>
      </p:sp>
      <p:sp>
        <p:nvSpPr>
          <p:cNvPr id="3" name="Rectangle 2">
            <a:extLst>
              <a:ext uri="{FF2B5EF4-FFF2-40B4-BE49-F238E27FC236}">
                <a16:creationId xmlns:a16="http://schemas.microsoft.com/office/drawing/2014/main" xmlns="" id="{ADA80B77-AD90-4DC9-B087-817CBB575AF3}"/>
              </a:ext>
            </a:extLst>
          </p:cNvPr>
          <p:cNvSpPr/>
          <p:nvPr userDrawn="1"/>
        </p:nvSpPr>
        <p:spPr>
          <a:xfrm>
            <a:off x="11506200" y="228600"/>
            <a:ext cx="457200" cy="666750"/>
          </a:xfrm>
          <a:prstGeom prst="rect">
            <a:avLst/>
          </a:prstGeom>
          <a:solidFill>
            <a:srgbClr val="E09F2B"/>
          </a:solidFill>
          <a:ln w="571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35020351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3_Custom Layout">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xmlns="" id="{0B991814-00CB-4544-962F-A53B033003C1}"/>
              </a:ext>
            </a:extLst>
          </p:cNvPr>
          <p:cNvSpPr>
            <a:spLocks noGrp="1"/>
          </p:cNvSpPr>
          <p:nvPr>
            <p:ph type="pic" sz="quarter" idx="10"/>
          </p:nvPr>
        </p:nvSpPr>
        <p:spPr>
          <a:xfrm>
            <a:off x="1943100" y="1533525"/>
            <a:ext cx="3848100" cy="3790950"/>
          </a:xfrm>
          <a:custGeom>
            <a:avLst/>
            <a:gdLst>
              <a:gd name="connsiteX0" fmla="*/ 0 w 3848100"/>
              <a:gd name="connsiteY0" fmla="*/ 0 h 3790950"/>
              <a:gd name="connsiteX1" fmla="*/ 3848100 w 3848100"/>
              <a:gd name="connsiteY1" fmla="*/ 0 h 3790950"/>
              <a:gd name="connsiteX2" fmla="*/ 3848100 w 3848100"/>
              <a:gd name="connsiteY2" fmla="*/ 3790950 h 3790950"/>
              <a:gd name="connsiteX3" fmla="*/ 0 w 3848100"/>
              <a:gd name="connsiteY3" fmla="*/ 3790950 h 3790950"/>
            </a:gdLst>
            <a:ahLst/>
            <a:cxnLst>
              <a:cxn ang="0">
                <a:pos x="connsiteX0" y="connsiteY0"/>
              </a:cxn>
              <a:cxn ang="0">
                <a:pos x="connsiteX1" y="connsiteY1"/>
              </a:cxn>
              <a:cxn ang="0">
                <a:pos x="connsiteX2" y="connsiteY2"/>
              </a:cxn>
              <a:cxn ang="0">
                <a:pos x="connsiteX3" y="connsiteY3"/>
              </a:cxn>
            </a:cxnLst>
            <a:rect l="l" t="t" r="r" b="b"/>
            <a:pathLst>
              <a:path w="3848100" h="3790950">
                <a:moveTo>
                  <a:pt x="0" y="0"/>
                </a:moveTo>
                <a:lnTo>
                  <a:pt x="3848100" y="0"/>
                </a:lnTo>
                <a:lnTo>
                  <a:pt x="3848100" y="3790950"/>
                </a:lnTo>
                <a:lnTo>
                  <a:pt x="0" y="3790950"/>
                </a:lnTo>
                <a:close/>
              </a:path>
            </a:pathLst>
          </a:custGeom>
        </p:spPr>
        <p:txBody>
          <a:bodyPr wrap="square">
            <a:noAutofit/>
          </a:bodyPr>
          <a:lstStyle/>
          <a:p>
            <a:endParaRPr lang="en-US"/>
          </a:p>
        </p:txBody>
      </p:sp>
      <p:sp>
        <p:nvSpPr>
          <p:cNvPr id="3" name="Rectangle 2">
            <a:extLst>
              <a:ext uri="{FF2B5EF4-FFF2-40B4-BE49-F238E27FC236}">
                <a16:creationId xmlns:a16="http://schemas.microsoft.com/office/drawing/2014/main" xmlns="" id="{85137C0D-A900-4B8E-B495-3CA388C9918D}"/>
              </a:ext>
            </a:extLst>
          </p:cNvPr>
          <p:cNvSpPr/>
          <p:nvPr userDrawn="1"/>
        </p:nvSpPr>
        <p:spPr>
          <a:xfrm>
            <a:off x="311577" y="228600"/>
            <a:ext cx="457200" cy="666750"/>
          </a:xfrm>
          <a:prstGeom prst="rect">
            <a:avLst/>
          </a:prstGeom>
          <a:solidFill>
            <a:srgbClr val="E09F2B"/>
          </a:solidFill>
          <a:ln w="571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17181685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1_Custom Layout">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xmlns="" id="{97E9284D-B78D-4A18-98C2-DA1BCC3F6251}"/>
              </a:ext>
            </a:extLst>
          </p:cNvPr>
          <p:cNvSpPr>
            <a:spLocks noGrp="1"/>
          </p:cNvSpPr>
          <p:nvPr>
            <p:ph type="pic" sz="quarter" idx="10"/>
          </p:nvPr>
        </p:nvSpPr>
        <p:spPr>
          <a:xfrm>
            <a:off x="2038421" y="0"/>
            <a:ext cx="8115158" cy="3100389"/>
          </a:xfrm>
          <a:custGeom>
            <a:avLst/>
            <a:gdLst>
              <a:gd name="connsiteX0" fmla="*/ 0 w 8115158"/>
              <a:gd name="connsiteY0" fmla="*/ 0 h 3100389"/>
              <a:gd name="connsiteX1" fmla="*/ 8115158 w 8115158"/>
              <a:gd name="connsiteY1" fmla="*/ 0 h 3100389"/>
              <a:gd name="connsiteX2" fmla="*/ 8073805 w 8115158"/>
              <a:gd name="connsiteY2" fmla="*/ 145625 h 3100389"/>
              <a:gd name="connsiteX3" fmla="*/ 4057579 w 8115158"/>
              <a:gd name="connsiteY3" fmla="*/ 3100389 h 3100389"/>
              <a:gd name="connsiteX4" fmla="*/ 41353 w 8115158"/>
              <a:gd name="connsiteY4" fmla="*/ 145625 h 31003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15158" h="3100389">
                <a:moveTo>
                  <a:pt x="0" y="0"/>
                </a:moveTo>
                <a:lnTo>
                  <a:pt x="8115158" y="0"/>
                </a:lnTo>
                <a:lnTo>
                  <a:pt x="8073805" y="145625"/>
                </a:lnTo>
                <a:cubicBezTo>
                  <a:pt x="7541368" y="1857465"/>
                  <a:pt x="5944624" y="3100389"/>
                  <a:pt x="4057579" y="3100389"/>
                </a:cubicBezTo>
                <a:cubicBezTo>
                  <a:pt x="2170535" y="3100389"/>
                  <a:pt x="573791" y="1857465"/>
                  <a:pt x="41353" y="145625"/>
                </a:cubicBezTo>
                <a:close/>
              </a:path>
            </a:pathLst>
          </a:custGeom>
        </p:spPr>
        <p:txBody>
          <a:bodyPr wrap="square">
            <a:noAutofit/>
          </a:bodyPr>
          <a:lstStyle/>
          <a:p>
            <a:endParaRPr lang="en-US"/>
          </a:p>
        </p:txBody>
      </p:sp>
      <p:sp>
        <p:nvSpPr>
          <p:cNvPr id="3" name="Rectangle 2">
            <a:extLst>
              <a:ext uri="{FF2B5EF4-FFF2-40B4-BE49-F238E27FC236}">
                <a16:creationId xmlns:a16="http://schemas.microsoft.com/office/drawing/2014/main" xmlns="" id="{C146402C-F14D-4207-B8B2-52803434A3D5}"/>
              </a:ext>
            </a:extLst>
          </p:cNvPr>
          <p:cNvSpPr/>
          <p:nvPr userDrawn="1"/>
        </p:nvSpPr>
        <p:spPr>
          <a:xfrm>
            <a:off x="11506200" y="228600"/>
            <a:ext cx="457200" cy="666750"/>
          </a:xfrm>
          <a:prstGeom prst="rect">
            <a:avLst/>
          </a:prstGeom>
          <a:solidFill>
            <a:srgbClr val="E09F2B"/>
          </a:solidFill>
          <a:ln w="571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30446367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0_Custom Layout">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xmlns="" id="{A39C8645-2BAD-4F43-8CCB-58ABDC3B9CF3}"/>
              </a:ext>
            </a:extLst>
          </p:cNvPr>
          <p:cNvSpPr>
            <a:spLocks noGrp="1"/>
          </p:cNvSpPr>
          <p:nvPr>
            <p:ph type="pic" sz="quarter" idx="10"/>
          </p:nvPr>
        </p:nvSpPr>
        <p:spPr>
          <a:xfrm>
            <a:off x="2609850" y="800100"/>
            <a:ext cx="3124200" cy="5162550"/>
          </a:xfrm>
          <a:custGeom>
            <a:avLst/>
            <a:gdLst>
              <a:gd name="connsiteX0" fmla="*/ 0 w 3124200"/>
              <a:gd name="connsiteY0" fmla="*/ 0 h 5162550"/>
              <a:gd name="connsiteX1" fmla="*/ 3124200 w 3124200"/>
              <a:gd name="connsiteY1" fmla="*/ 0 h 5162550"/>
              <a:gd name="connsiteX2" fmla="*/ 3124200 w 3124200"/>
              <a:gd name="connsiteY2" fmla="*/ 5162550 h 5162550"/>
              <a:gd name="connsiteX3" fmla="*/ 0 w 3124200"/>
              <a:gd name="connsiteY3" fmla="*/ 5162550 h 5162550"/>
            </a:gdLst>
            <a:ahLst/>
            <a:cxnLst>
              <a:cxn ang="0">
                <a:pos x="connsiteX0" y="connsiteY0"/>
              </a:cxn>
              <a:cxn ang="0">
                <a:pos x="connsiteX1" y="connsiteY1"/>
              </a:cxn>
              <a:cxn ang="0">
                <a:pos x="connsiteX2" y="connsiteY2"/>
              </a:cxn>
              <a:cxn ang="0">
                <a:pos x="connsiteX3" y="connsiteY3"/>
              </a:cxn>
            </a:cxnLst>
            <a:rect l="l" t="t" r="r" b="b"/>
            <a:pathLst>
              <a:path w="3124200" h="5162550">
                <a:moveTo>
                  <a:pt x="0" y="0"/>
                </a:moveTo>
                <a:lnTo>
                  <a:pt x="3124200" y="0"/>
                </a:lnTo>
                <a:lnTo>
                  <a:pt x="3124200" y="5162550"/>
                </a:lnTo>
                <a:lnTo>
                  <a:pt x="0" y="5162550"/>
                </a:lnTo>
                <a:close/>
              </a:path>
            </a:pathLst>
          </a:custGeom>
          <a:effectLst>
            <a:outerShdw blurRad="63500" sx="102000" sy="102000" algn="ctr" rotWithShape="0">
              <a:prstClr val="black">
                <a:alpha val="40000"/>
              </a:prstClr>
            </a:outerShdw>
          </a:effectLst>
        </p:spPr>
        <p:txBody>
          <a:bodyPr wrap="square">
            <a:noAutofit/>
          </a:bodyPr>
          <a:lstStyle/>
          <a:p>
            <a:endParaRPr lang="en-US"/>
          </a:p>
        </p:txBody>
      </p:sp>
      <p:sp>
        <p:nvSpPr>
          <p:cNvPr id="10" name="Picture Placeholder 9">
            <a:extLst>
              <a:ext uri="{FF2B5EF4-FFF2-40B4-BE49-F238E27FC236}">
                <a16:creationId xmlns:a16="http://schemas.microsoft.com/office/drawing/2014/main" xmlns="" id="{9183AFC7-25E1-4192-9911-E27EAC5CD552}"/>
              </a:ext>
            </a:extLst>
          </p:cNvPr>
          <p:cNvSpPr>
            <a:spLocks noGrp="1"/>
          </p:cNvSpPr>
          <p:nvPr>
            <p:ph type="pic" sz="quarter" idx="11"/>
          </p:nvPr>
        </p:nvSpPr>
        <p:spPr>
          <a:xfrm>
            <a:off x="0" y="1"/>
            <a:ext cx="10498554" cy="6858001"/>
          </a:xfrm>
          <a:custGeom>
            <a:avLst/>
            <a:gdLst>
              <a:gd name="connsiteX0" fmla="*/ 0 w 10498554"/>
              <a:gd name="connsiteY0" fmla="*/ 0 h 6858001"/>
              <a:gd name="connsiteX1" fmla="*/ 10498554 w 10498554"/>
              <a:gd name="connsiteY1" fmla="*/ 6858001 h 6858001"/>
              <a:gd name="connsiteX2" fmla="*/ 9217160 w 10498554"/>
              <a:gd name="connsiteY2" fmla="*/ 6858001 h 6858001"/>
              <a:gd name="connsiteX3" fmla="*/ 0 w 10498554"/>
              <a:gd name="connsiteY3" fmla="*/ 901036 h 6858001"/>
            </a:gdLst>
            <a:ahLst/>
            <a:cxnLst>
              <a:cxn ang="0">
                <a:pos x="connsiteX0" y="connsiteY0"/>
              </a:cxn>
              <a:cxn ang="0">
                <a:pos x="connsiteX1" y="connsiteY1"/>
              </a:cxn>
              <a:cxn ang="0">
                <a:pos x="connsiteX2" y="connsiteY2"/>
              </a:cxn>
              <a:cxn ang="0">
                <a:pos x="connsiteX3" y="connsiteY3"/>
              </a:cxn>
            </a:cxnLst>
            <a:rect l="l" t="t" r="r" b="b"/>
            <a:pathLst>
              <a:path w="10498554" h="6858001">
                <a:moveTo>
                  <a:pt x="0" y="0"/>
                </a:moveTo>
                <a:cubicBezTo>
                  <a:pt x="3347454" y="2286001"/>
                  <a:pt x="7151101" y="4572000"/>
                  <a:pt x="10498554" y="6858001"/>
                </a:cubicBezTo>
                <a:lnTo>
                  <a:pt x="9217160" y="6858001"/>
                </a:lnTo>
                <a:lnTo>
                  <a:pt x="0" y="901036"/>
                </a:lnTo>
                <a:close/>
              </a:path>
            </a:pathLst>
          </a:custGeom>
        </p:spPr>
        <p:txBody>
          <a:bodyPr wrap="square">
            <a:noAutofit/>
          </a:bodyPr>
          <a:lstStyle/>
          <a:p>
            <a:endParaRPr lang="en-US"/>
          </a:p>
        </p:txBody>
      </p:sp>
      <p:sp>
        <p:nvSpPr>
          <p:cNvPr id="4" name="Rectangle 3">
            <a:extLst>
              <a:ext uri="{FF2B5EF4-FFF2-40B4-BE49-F238E27FC236}">
                <a16:creationId xmlns:a16="http://schemas.microsoft.com/office/drawing/2014/main" xmlns="" id="{4DE99297-B343-4F28-8EC5-F7F552F9BF65}"/>
              </a:ext>
            </a:extLst>
          </p:cNvPr>
          <p:cNvSpPr/>
          <p:nvPr userDrawn="1"/>
        </p:nvSpPr>
        <p:spPr>
          <a:xfrm>
            <a:off x="11506200" y="228600"/>
            <a:ext cx="457200" cy="666750"/>
          </a:xfrm>
          <a:prstGeom prst="rect">
            <a:avLst/>
          </a:prstGeom>
          <a:solidFill>
            <a:srgbClr val="E09F2B"/>
          </a:solidFill>
          <a:ln w="571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42028100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89534755"/>
      </p:ext>
    </p:extLst>
  </p:cSld>
  <p:clrMap bg1="lt1" tx1="dk1" bg2="lt2" tx2="dk2" accent1="accent1" accent2="accent2" accent3="accent3" accent4="accent4" accent5="accent5" accent6="accent6" hlink="hlink" folHlink="folHlink"/>
  <p:sldLayoutIdLst>
    <p:sldLayoutId id="2147483664" r:id="rId1"/>
    <p:sldLayoutId id="2147483698" r:id="rId2"/>
    <p:sldLayoutId id="2147483694" r:id="rId3"/>
    <p:sldLayoutId id="2147483690" r:id="rId4"/>
    <p:sldLayoutId id="2147483684" r:id="rId5"/>
    <p:sldLayoutId id="2147483683" r:id="rId6"/>
    <p:sldLayoutId id="2147483680" r:id="rId7"/>
    <p:sldLayoutId id="2147483678" r:id="rId8"/>
    <p:sldLayoutId id="2147483677" r:id="rId9"/>
    <p:sldLayoutId id="2147483676" r:id="rId10"/>
    <p:sldLayoutId id="2147483673" r:id="rId11"/>
    <p:sldLayoutId id="2147483671" r:id="rId12"/>
    <p:sldLayoutId id="2147483669" r:id="rId13"/>
    <p:sldLayoutId id="2147483668" r:id="rId14"/>
    <p:sldLayoutId id="2147483657" r:id="rId15"/>
    <p:sldLayoutId id="2147483662" r:id="rId16"/>
    <p:sldLayoutId id="2147483660" r:id="rId17"/>
    <p:sldLayoutId id="2147483665" r:id="rId18"/>
    <p:sldLayoutId id="2147483655" r:id="rId1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Layout" Target="../slideLayouts/slideLayout3.xml"/><Relationship Id="rId4" Type="http://schemas.openxmlformats.org/officeDocument/2006/relationships/image" Target="../media/image3.gif"/></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3.xml"/><Relationship Id="rId5" Type="http://schemas.openxmlformats.org/officeDocument/2006/relationships/image" Target="../media/image3.gif"/><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3.xml"/><Relationship Id="rId6" Type="http://schemas.openxmlformats.org/officeDocument/2006/relationships/image" Target="../media/image3.gif"/><Relationship Id="rId5" Type="http://schemas.openxmlformats.org/officeDocument/2006/relationships/image" Target="../media/image2.png"/><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3.xml"/><Relationship Id="rId5" Type="http://schemas.openxmlformats.org/officeDocument/2006/relationships/image" Target="../media/image3.gif"/><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3.xml"/><Relationship Id="rId5" Type="http://schemas.openxmlformats.org/officeDocument/2006/relationships/image" Target="../media/image3.gif"/><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3.xml"/><Relationship Id="rId6" Type="http://schemas.openxmlformats.org/officeDocument/2006/relationships/image" Target="../media/image3.gif"/><Relationship Id="rId5" Type="http://schemas.openxmlformats.org/officeDocument/2006/relationships/image" Target="../media/image2.png"/><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3.xml"/><Relationship Id="rId5" Type="http://schemas.openxmlformats.org/officeDocument/2006/relationships/image" Target="../media/image3.gif"/><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3.xml"/><Relationship Id="rId6" Type="http://schemas.openxmlformats.org/officeDocument/2006/relationships/image" Target="../media/image3.gif"/><Relationship Id="rId5" Type="http://schemas.openxmlformats.org/officeDocument/2006/relationships/image" Target="../media/image2.png"/><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3.xml"/><Relationship Id="rId5" Type="http://schemas.openxmlformats.org/officeDocument/2006/relationships/image" Target="../media/image3.gif"/><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2.png"/><Relationship Id="rId1" Type="http://schemas.openxmlformats.org/officeDocument/2006/relationships/slideLayout" Target="../slideLayouts/slideLayout15.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8.xml"/><Relationship Id="rId6" Type="http://schemas.openxmlformats.org/officeDocument/2006/relationships/image" Target="../media/image3.gif"/><Relationship Id="rId5" Type="http://schemas.openxmlformats.org/officeDocument/2006/relationships/image" Target="../media/image2.png"/><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8.xml"/><Relationship Id="rId6" Type="http://schemas.openxmlformats.org/officeDocument/2006/relationships/image" Target="../media/image3.gif"/><Relationship Id="rId5" Type="http://schemas.openxmlformats.org/officeDocument/2006/relationships/image" Target="../media/image2.png"/><Relationship Id="rId4" Type="http://schemas.openxmlformats.org/officeDocument/2006/relationships/image" Target="../media/image30.png"/></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8.xml"/><Relationship Id="rId6" Type="http://schemas.openxmlformats.org/officeDocument/2006/relationships/image" Target="../media/image3.gif"/><Relationship Id="rId5" Type="http://schemas.openxmlformats.org/officeDocument/2006/relationships/image" Target="../media/image2.png"/><Relationship Id="rId4" Type="http://schemas.openxmlformats.org/officeDocument/2006/relationships/image" Target="../media/image33.png"/></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8.xml"/><Relationship Id="rId5" Type="http://schemas.openxmlformats.org/officeDocument/2006/relationships/image" Target="../media/image3.gif"/><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8.xml"/><Relationship Id="rId5" Type="http://schemas.openxmlformats.org/officeDocument/2006/relationships/image" Target="../media/image3.gif"/><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2.png"/><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2.png"/><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2.png"/><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Layout" Target="../slideLayouts/slideLayout14.xml"/><Relationship Id="rId4" Type="http://schemas.openxmlformats.org/officeDocument/2006/relationships/image" Target="../media/image3.gif"/></Relationships>
</file>

<file path=ppt/slides/_rels/slide9.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2.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5" name="Freeform: Shape 4">
            <a:extLst>
              <a:ext uri="{FF2B5EF4-FFF2-40B4-BE49-F238E27FC236}">
                <a16:creationId xmlns:a16="http://schemas.microsoft.com/office/drawing/2014/main" xmlns="" id="{BD16954C-FFBB-4929-B274-D64DD89D3481}"/>
              </a:ext>
            </a:extLst>
          </p:cNvPr>
          <p:cNvSpPr/>
          <p:nvPr/>
        </p:nvSpPr>
        <p:spPr>
          <a:xfrm flipH="1">
            <a:off x="4743450" y="0"/>
            <a:ext cx="7448550" cy="6858000"/>
          </a:xfrm>
          <a:custGeom>
            <a:avLst/>
            <a:gdLst>
              <a:gd name="connsiteX0" fmla="*/ 2800350 w 7448550"/>
              <a:gd name="connsiteY0" fmla="*/ 0 h 6858000"/>
              <a:gd name="connsiteX1" fmla="*/ 0 w 7448550"/>
              <a:gd name="connsiteY1" fmla="*/ 0 h 6858000"/>
              <a:gd name="connsiteX2" fmla="*/ 0 w 7448550"/>
              <a:gd name="connsiteY2" fmla="*/ 6858000 h 6858000"/>
              <a:gd name="connsiteX3" fmla="*/ 2800350 w 7448550"/>
              <a:gd name="connsiteY3" fmla="*/ 6858000 h 6858000"/>
              <a:gd name="connsiteX4" fmla="*/ 7448550 w 7448550"/>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48550" h="6858000">
                <a:moveTo>
                  <a:pt x="2800350" y="0"/>
                </a:moveTo>
                <a:lnTo>
                  <a:pt x="0" y="0"/>
                </a:lnTo>
                <a:lnTo>
                  <a:pt x="0" y="6858000"/>
                </a:lnTo>
                <a:lnTo>
                  <a:pt x="2800350" y="6858000"/>
                </a:lnTo>
                <a:lnTo>
                  <a:pt x="7448550" y="6858000"/>
                </a:lnTo>
                <a:close/>
              </a:path>
            </a:pathLst>
          </a:custGeom>
          <a:solidFill>
            <a:schemeClr val="accent4">
              <a:lumMod val="60000"/>
              <a:lumOff val="4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5">
            <a:extLst>
              <a:ext uri="{FF2B5EF4-FFF2-40B4-BE49-F238E27FC236}">
                <a16:creationId xmlns:a16="http://schemas.microsoft.com/office/drawing/2014/main" xmlns="" id="{1A6ACA24-AF95-46B4-AEF3-0E2FB7B4A0DE}"/>
              </a:ext>
            </a:extLst>
          </p:cNvPr>
          <p:cNvCxnSpPr>
            <a:cxnSpLocks/>
          </p:cNvCxnSpPr>
          <p:nvPr/>
        </p:nvCxnSpPr>
        <p:spPr>
          <a:xfrm flipV="1">
            <a:off x="3940737" y="1221569"/>
            <a:ext cx="3031562" cy="4414862"/>
          </a:xfrm>
          <a:prstGeom prst="line">
            <a:avLst/>
          </a:prstGeom>
          <a:ln w="38100">
            <a:solidFill>
              <a:srgbClr val="E09F2B"/>
            </a:solidFill>
          </a:ln>
        </p:spPr>
        <p:style>
          <a:lnRef idx="1">
            <a:schemeClr val="accent1"/>
          </a:lnRef>
          <a:fillRef idx="0">
            <a:schemeClr val="accent1"/>
          </a:fillRef>
          <a:effectRef idx="0">
            <a:schemeClr val="accent1"/>
          </a:effectRef>
          <a:fontRef idx="minor">
            <a:schemeClr val="tx1"/>
          </a:fontRef>
        </p:style>
      </p:cxnSp>
      <p:sp>
        <p:nvSpPr>
          <p:cNvPr id="19" name="Rectangle 14">
            <a:extLst>
              <a:ext uri="{FF2B5EF4-FFF2-40B4-BE49-F238E27FC236}">
                <a16:creationId xmlns:a16="http://schemas.microsoft.com/office/drawing/2014/main" xmlns="" id="{37BA377E-A6EC-46BA-AF81-F353022750B4}"/>
              </a:ext>
            </a:extLst>
          </p:cNvPr>
          <p:cNvSpPr>
            <a:spLocks noChangeArrowheads="1"/>
          </p:cNvSpPr>
          <p:nvPr/>
        </p:nvSpPr>
        <p:spPr bwMode="auto">
          <a:xfrm>
            <a:off x="395416" y="4341571"/>
            <a:ext cx="3847101"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nSpc>
                <a:spcPct val="150000"/>
              </a:lnSpc>
              <a:defRPr/>
            </a:pPr>
            <a:r>
              <a:rPr lang="id-ID" altLang="en-US" sz="1600" b="1" dirty="0" smtClean="0">
                <a:latin typeface="+mj-lt"/>
                <a:ea typeface="Lato Light" panose="020F0502020204030203" pitchFamily="34" charset="0"/>
                <a:cs typeface="Lato Light" panose="020F0502020204030203" pitchFamily="34" charset="0"/>
              </a:rPr>
              <a:t>Disusun ol</a:t>
            </a:r>
            <a:r>
              <a:rPr lang="en-US" altLang="en-US" sz="1600" b="1" dirty="0" smtClean="0">
                <a:latin typeface="+mj-lt"/>
                <a:ea typeface="Lato Light" panose="020F0502020204030203" pitchFamily="34" charset="0"/>
                <a:cs typeface="Lato Light" panose="020F0502020204030203" pitchFamily="34" charset="0"/>
              </a:rPr>
              <a:t>e</a:t>
            </a:r>
            <a:r>
              <a:rPr lang="id-ID" altLang="en-US" sz="1600" b="1" dirty="0" smtClean="0">
                <a:latin typeface="+mj-lt"/>
                <a:ea typeface="Lato Light" panose="020F0502020204030203" pitchFamily="34" charset="0"/>
                <a:cs typeface="Lato Light" panose="020F0502020204030203" pitchFamily="34" charset="0"/>
              </a:rPr>
              <a:t>h</a:t>
            </a:r>
            <a:r>
              <a:rPr lang="id-ID" altLang="en-US" sz="1600" b="1" dirty="0" smtClean="0">
                <a:latin typeface="+mj-lt"/>
                <a:ea typeface="Lato Light" panose="020F0502020204030203" pitchFamily="34" charset="0"/>
                <a:cs typeface="Lato Light" panose="020F0502020204030203" pitchFamily="34" charset="0"/>
              </a:rPr>
              <a:t> :</a:t>
            </a:r>
          </a:p>
          <a:p>
            <a:pPr>
              <a:lnSpc>
                <a:spcPct val="150000"/>
              </a:lnSpc>
              <a:defRPr/>
            </a:pPr>
            <a:endParaRPr lang="id-ID" altLang="en-US" sz="1600" dirty="0" smtClean="0">
              <a:latin typeface="+mj-lt"/>
              <a:ea typeface="Lato Light" panose="020F0502020204030203" pitchFamily="34" charset="0"/>
              <a:cs typeface="Lato Light" panose="020F0502020204030203" pitchFamily="34" charset="0"/>
            </a:endParaRPr>
          </a:p>
          <a:p>
            <a:pPr>
              <a:lnSpc>
                <a:spcPct val="150000"/>
              </a:lnSpc>
              <a:defRPr/>
            </a:pPr>
            <a:r>
              <a:rPr lang="id-ID" altLang="en-US" sz="1600" b="1" dirty="0" smtClean="0">
                <a:latin typeface="+mj-lt"/>
                <a:ea typeface="Lato Light" panose="020F0502020204030203" pitchFamily="34" charset="0"/>
                <a:cs typeface="Lato Light" panose="020F0502020204030203" pitchFamily="34" charset="0"/>
              </a:rPr>
              <a:t>Nadya Yuniar D. P</a:t>
            </a:r>
          </a:p>
          <a:p>
            <a:pPr>
              <a:lnSpc>
                <a:spcPct val="150000"/>
              </a:lnSpc>
              <a:defRPr/>
            </a:pPr>
            <a:r>
              <a:rPr lang="id-ID" altLang="en-US" sz="1600" dirty="0" smtClean="0">
                <a:latin typeface="+mj-lt"/>
                <a:ea typeface="Lato Light" panose="020F0502020204030203" pitchFamily="34" charset="0"/>
                <a:cs typeface="Lato Light" panose="020F0502020204030203" pitchFamily="34" charset="0"/>
              </a:rPr>
              <a:t>NRP. 062117 4000 0077</a:t>
            </a:r>
            <a:endParaRPr lang="id-ID" altLang="en-US" sz="1600" dirty="0" smtClean="0">
              <a:latin typeface="+mj-lt"/>
              <a:ea typeface="Lato Light" panose="020F0502020204030203" pitchFamily="34" charset="0"/>
              <a:cs typeface="Lato Light" panose="020F0502020204030203" pitchFamily="34" charset="0"/>
            </a:endParaRPr>
          </a:p>
          <a:p>
            <a:pPr>
              <a:lnSpc>
                <a:spcPct val="150000"/>
              </a:lnSpc>
              <a:defRPr/>
            </a:pPr>
            <a:r>
              <a:rPr lang="id-ID" altLang="en-US" sz="1600" b="1" dirty="0" smtClean="0">
                <a:latin typeface="+mj-lt"/>
                <a:ea typeface="Lato Light" panose="020F0502020204030203" pitchFamily="34" charset="0"/>
                <a:cs typeface="Lato Light" panose="020F0502020204030203" pitchFamily="34" charset="0"/>
              </a:rPr>
              <a:t>Rizky Adi Wijaya</a:t>
            </a:r>
          </a:p>
          <a:p>
            <a:pPr>
              <a:lnSpc>
                <a:spcPct val="150000"/>
              </a:lnSpc>
              <a:defRPr/>
            </a:pPr>
            <a:r>
              <a:rPr lang="id-ID" altLang="en-US" sz="1600" dirty="0" smtClean="0">
                <a:latin typeface="+mj-lt"/>
                <a:ea typeface="Lato Light" panose="020F0502020204030203" pitchFamily="34" charset="0"/>
                <a:cs typeface="Lato Light" panose="020F0502020204030203" pitchFamily="34" charset="0"/>
              </a:rPr>
              <a:t>NRP</a:t>
            </a:r>
            <a:r>
              <a:rPr lang="id-ID" altLang="en-US" sz="1600" dirty="0" smtClean="0">
                <a:latin typeface="+mj-lt"/>
                <a:ea typeface="Lato Light" panose="020F0502020204030203" pitchFamily="34" charset="0"/>
                <a:cs typeface="Lato Light" panose="020F0502020204030203" pitchFamily="34" charset="0"/>
              </a:rPr>
              <a:t>. 062117 4000 0088</a:t>
            </a:r>
            <a:endParaRPr lang="id-ID" altLang="en-US" sz="1600" dirty="0">
              <a:latin typeface="+mj-lt"/>
              <a:ea typeface="Lato Light" panose="020F0502020204030203" pitchFamily="34" charset="0"/>
              <a:cs typeface="Lato Light" panose="020F0502020204030203" pitchFamily="34" charset="0"/>
            </a:endParaRPr>
          </a:p>
        </p:txBody>
      </p:sp>
      <p:sp>
        <p:nvSpPr>
          <p:cNvPr id="21" name="TextBox 20">
            <a:extLst>
              <a:ext uri="{FF2B5EF4-FFF2-40B4-BE49-F238E27FC236}">
                <a16:creationId xmlns:a16="http://schemas.microsoft.com/office/drawing/2014/main" xmlns="" id="{FF3CB246-3ABE-4B07-B1DF-C86E19D164C1}"/>
              </a:ext>
            </a:extLst>
          </p:cNvPr>
          <p:cNvSpPr txBox="1"/>
          <p:nvPr/>
        </p:nvSpPr>
        <p:spPr>
          <a:xfrm>
            <a:off x="395416" y="664742"/>
            <a:ext cx="5061102" cy="1938992"/>
          </a:xfrm>
          <a:prstGeom prst="rect">
            <a:avLst/>
          </a:prstGeom>
          <a:noFill/>
        </p:spPr>
        <p:txBody>
          <a:bodyPr wrap="square">
            <a:spAutoFit/>
          </a:bodyPr>
          <a:lstStyle/>
          <a:p>
            <a:pPr algn="ctr">
              <a:defRPr/>
            </a:pPr>
            <a:r>
              <a:rPr lang="id-ID" sz="2400" b="1" dirty="0">
                <a:solidFill>
                  <a:schemeClr val="accent4">
                    <a:lumMod val="50000"/>
                  </a:schemeClr>
                </a:solidFill>
                <a:latin typeface="Montserrat"/>
              </a:rPr>
              <a:t>Penggunaan </a:t>
            </a:r>
            <a:r>
              <a:rPr lang="id-ID" sz="2400" b="1" i="1" dirty="0">
                <a:solidFill>
                  <a:schemeClr val="accent4">
                    <a:lumMod val="50000"/>
                  </a:schemeClr>
                </a:solidFill>
                <a:latin typeface="Montserrat"/>
              </a:rPr>
              <a:t>Dashboard</a:t>
            </a:r>
            <a:r>
              <a:rPr lang="id-ID" sz="2400" b="1" dirty="0">
                <a:solidFill>
                  <a:schemeClr val="accent4">
                    <a:lumMod val="50000"/>
                  </a:schemeClr>
                </a:solidFill>
                <a:latin typeface="Montserrat"/>
              </a:rPr>
              <a:t> dalam Sistem Informasi Manajemen Penelitian dan Pengabdian Masyarakat di Institut Teknologi Sepuluh Nopember</a:t>
            </a:r>
            <a:endParaRPr lang="en-US" sz="2400" b="1" spc="600" dirty="0">
              <a:solidFill>
                <a:schemeClr val="accent4">
                  <a:lumMod val="50000"/>
                </a:schemeClr>
              </a:solidFill>
              <a:latin typeface="Montserrat"/>
              <a:ea typeface="Lato Light" panose="020F0502020204030203" pitchFamily="34" charset="0"/>
              <a:cs typeface="Lato Light" panose="020F0502020204030203" pitchFamily="34" charset="0"/>
            </a:endParaRPr>
          </a:p>
        </p:txBody>
      </p:sp>
      <p:sp>
        <p:nvSpPr>
          <p:cNvPr id="10" name="Rectangle 14">
            <a:extLst>
              <a:ext uri="{FF2B5EF4-FFF2-40B4-BE49-F238E27FC236}">
                <a16:creationId xmlns:a16="http://schemas.microsoft.com/office/drawing/2014/main" xmlns="" id="{37BA377E-A6EC-46BA-AF81-F353022750B4}"/>
              </a:ext>
            </a:extLst>
          </p:cNvPr>
          <p:cNvSpPr>
            <a:spLocks noChangeArrowheads="1"/>
          </p:cNvSpPr>
          <p:nvPr/>
        </p:nvSpPr>
        <p:spPr bwMode="auto">
          <a:xfrm>
            <a:off x="6865121" y="3543300"/>
            <a:ext cx="5061102" cy="2862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r">
              <a:lnSpc>
                <a:spcPct val="150000"/>
              </a:lnSpc>
              <a:defRPr/>
            </a:pPr>
            <a:r>
              <a:rPr lang="id-ID" altLang="en-US" sz="2000" b="1" dirty="0" smtClean="0">
                <a:latin typeface="+mj-lt"/>
                <a:ea typeface="Lato Light" panose="020F0502020204030203" pitchFamily="34" charset="0"/>
                <a:cs typeface="Lato Light" panose="020F0502020204030203" pitchFamily="34" charset="0"/>
              </a:rPr>
              <a:t>Dos</a:t>
            </a:r>
            <a:r>
              <a:rPr lang="en-US" altLang="en-US" sz="2000" b="1" dirty="0" smtClean="0">
                <a:latin typeface="+mj-lt"/>
                <a:ea typeface="Lato Light" panose="020F0502020204030203" pitchFamily="34" charset="0"/>
                <a:cs typeface="Lato Light" panose="020F0502020204030203" pitchFamily="34" charset="0"/>
              </a:rPr>
              <a:t>e</a:t>
            </a:r>
            <a:r>
              <a:rPr lang="id-ID" altLang="en-US" sz="2000" b="1" dirty="0" smtClean="0">
                <a:latin typeface="+mj-lt"/>
                <a:ea typeface="Lato Light" panose="020F0502020204030203" pitchFamily="34" charset="0"/>
                <a:cs typeface="Lato Light" panose="020F0502020204030203" pitchFamily="34" charset="0"/>
              </a:rPr>
              <a:t>n P</a:t>
            </a:r>
            <a:r>
              <a:rPr lang="en-US" altLang="en-US" sz="2000" b="1" dirty="0" smtClean="0">
                <a:latin typeface="+mj-lt"/>
                <a:ea typeface="Lato Light" panose="020F0502020204030203" pitchFamily="34" charset="0"/>
                <a:cs typeface="Lato Light" panose="020F0502020204030203" pitchFamily="34" charset="0"/>
              </a:rPr>
              <a:t>e</a:t>
            </a:r>
            <a:r>
              <a:rPr lang="id-ID" altLang="en-US" sz="2000" b="1" dirty="0" smtClean="0">
                <a:latin typeface="+mj-lt"/>
                <a:ea typeface="Lato Light" panose="020F0502020204030203" pitchFamily="34" charset="0"/>
                <a:cs typeface="Lato Light" panose="020F0502020204030203" pitchFamily="34" charset="0"/>
              </a:rPr>
              <a:t>ngampu :</a:t>
            </a:r>
          </a:p>
          <a:p>
            <a:pPr algn="r">
              <a:lnSpc>
                <a:spcPct val="150000"/>
              </a:lnSpc>
              <a:defRPr/>
            </a:pPr>
            <a:endParaRPr lang="id-ID" altLang="en-US" sz="2000" dirty="0" smtClean="0">
              <a:latin typeface="+mj-lt"/>
              <a:ea typeface="Lato Light" panose="020F0502020204030203" pitchFamily="34" charset="0"/>
              <a:cs typeface="Lato Light" panose="020F0502020204030203" pitchFamily="34" charset="0"/>
            </a:endParaRPr>
          </a:p>
          <a:p>
            <a:pPr algn="r">
              <a:lnSpc>
                <a:spcPct val="150000"/>
              </a:lnSpc>
              <a:defRPr/>
            </a:pPr>
            <a:r>
              <a:rPr lang="id-ID" altLang="en-US" sz="2000" b="1" dirty="0" smtClean="0">
                <a:latin typeface="+mj-lt"/>
                <a:ea typeface="Lato Light" panose="020F0502020204030203" pitchFamily="34" charset="0"/>
                <a:cs typeface="Lato Light" panose="020F0502020204030203" pitchFamily="34" charset="0"/>
              </a:rPr>
              <a:t>Dr. Dra. Kartika Fithriasari, M.Si.</a:t>
            </a:r>
          </a:p>
          <a:p>
            <a:pPr algn="r">
              <a:lnSpc>
                <a:spcPct val="150000"/>
              </a:lnSpc>
              <a:defRPr/>
            </a:pPr>
            <a:r>
              <a:rPr lang="id-ID" altLang="en-US" sz="2000" dirty="0" smtClean="0">
                <a:latin typeface="+mj-lt"/>
                <a:ea typeface="Lato Light" panose="020F0502020204030203" pitchFamily="34" charset="0"/>
                <a:cs typeface="Lato Light" panose="020F0502020204030203" pitchFamily="34" charset="0"/>
              </a:rPr>
              <a:t>NIP</a:t>
            </a:r>
            <a:r>
              <a:rPr lang="id-ID" altLang="en-US" sz="2000" dirty="0">
                <a:latin typeface="+mj-lt"/>
                <a:ea typeface="Lato Light" panose="020F0502020204030203" pitchFamily="34" charset="0"/>
                <a:cs typeface="Lato Light" panose="020F0502020204030203" pitchFamily="34" charset="0"/>
              </a:rPr>
              <a:t>. 19691212 </a:t>
            </a:r>
            <a:r>
              <a:rPr lang="id-ID" altLang="en-US" sz="2000" dirty="0" smtClean="0">
                <a:latin typeface="+mj-lt"/>
                <a:ea typeface="Lato Light" panose="020F0502020204030203" pitchFamily="34" charset="0"/>
                <a:cs typeface="Lato Light" panose="020F0502020204030203" pitchFamily="34" charset="0"/>
              </a:rPr>
              <a:t>199303 2 002</a:t>
            </a:r>
            <a:endParaRPr lang="id-ID" altLang="en-US" sz="2000" dirty="0" smtClean="0">
              <a:latin typeface="+mj-lt"/>
              <a:ea typeface="Lato Light" panose="020F0502020204030203" pitchFamily="34" charset="0"/>
              <a:cs typeface="Lato Light" panose="020F0502020204030203" pitchFamily="34" charset="0"/>
            </a:endParaRPr>
          </a:p>
          <a:p>
            <a:pPr algn="r">
              <a:lnSpc>
                <a:spcPct val="150000"/>
              </a:lnSpc>
              <a:defRPr/>
            </a:pPr>
            <a:r>
              <a:rPr lang="id-ID" altLang="en-US" sz="2000" b="1" dirty="0" smtClean="0">
                <a:latin typeface="+mj-lt"/>
                <a:ea typeface="Lato Light" panose="020F0502020204030203" pitchFamily="34" charset="0"/>
                <a:cs typeface="Lato Light" panose="020F0502020204030203" pitchFamily="34" charset="0"/>
              </a:rPr>
              <a:t>Adatul Mukarromah</a:t>
            </a:r>
          </a:p>
          <a:p>
            <a:pPr algn="r">
              <a:lnSpc>
                <a:spcPct val="150000"/>
              </a:lnSpc>
              <a:defRPr/>
            </a:pPr>
            <a:r>
              <a:rPr lang="id-ID" altLang="en-US" sz="2000" dirty="0" smtClean="0">
                <a:latin typeface="+mj-lt"/>
                <a:ea typeface="Lato Light" panose="020F0502020204030203" pitchFamily="34" charset="0"/>
                <a:cs typeface="Lato Light" panose="020F0502020204030203" pitchFamily="34" charset="0"/>
              </a:rPr>
              <a:t>NIP</a:t>
            </a:r>
            <a:r>
              <a:rPr lang="id-ID" altLang="en-US" sz="2000" dirty="0">
                <a:latin typeface="+mj-lt"/>
                <a:ea typeface="Lato Light" panose="020F0502020204030203" pitchFamily="34" charset="0"/>
                <a:cs typeface="Lato Light" panose="020F0502020204030203" pitchFamily="34" charset="0"/>
              </a:rPr>
              <a:t>. </a:t>
            </a:r>
            <a:r>
              <a:rPr lang="id-ID" altLang="en-US" sz="2000" dirty="0" smtClean="0">
                <a:latin typeface="+mj-lt"/>
                <a:ea typeface="Lato Light" panose="020F0502020204030203" pitchFamily="34" charset="0"/>
                <a:cs typeface="Lato Light" panose="020F0502020204030203" pitchFamily="34" charset="0"/>
              </a:rPr>
              <a:t>19800418 200312 2 001</a:t>
            </a:r>
            <a:endParaRPr lang="id-ID" altLang="en-US" sz="2000" dirty="0">
              <a:latin typeface="+mj-lt"/>
              <a:ea typeface="Lato Light" panose="020F0502020204030203" pitchFamily="34" charset="0"/>
              <a:cs typeface="Lato Light" panose="020F0502020204030203" pitchFamily="34" charset="0"/>
            </a:endParaRPr>
          </a:p>
        </p:txBody>
      </p:sp>
      <p:pic>
        <p:nvPicPr>
          <p:cNvPr id="11" name="Picture 10">
            <a:extLst>
              <a:ext uri="{FF2B5EF4-FFF2-40B4-BE49-F238E27FC236}">
                <a16:creationId xmlns:a16="http://schemas.microsoft.com/office/drawing/2014/main" xmlns="" id="{F6317B14-C5DF-4963-B61C-CB288221D8C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561294" y="98787"/>
            <a:ext cx="1084729" cy="1084729"/>
          </a:xfrm>
          <a:prstGeom prst="rect">
            <a:avLst/>
          </a:prstGeom>
        </p:spPr>
      </p:pic>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37982" y="253275"/>
            <a:ext cx="1153511" cy="831565"/>
          </a:xfrm>
          <a:prstGeom prst="rect">
            <a:avLst/>
          </a:prstGeom>
        </p:spPr>
      </p:pic>
    </p:spTree>
    <p:extLst>
      <p:ext uri="{BB962C8B-B14F-4D97-AF65-F5344CB8AC3E}">
        <p14:creationId xmlns:p14="http://schemas.microsoft.com/office/powerpoint/2010/main" val="104021913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xmlns="" id="{5A3B04A4-4F23-4B7F-BAC9-53BFE23F6241}"/>
              </a:ext>
            </a:extLst>
          </p:cNvPr>
          <p:cNvSpPr/>
          <p:nvPr/>
        </p:nvSpPr>
        <p:spPr>
          <a:xfrm>
            <a:off x="1588796" y="1142999"/>
            <a:ext cx="2487903" cy="4591051"/>
          </a:xfrm>
          <a:prstGeom prst="rect">
            <a:avLst/>
          </a:prstGeom>
          <a:solidFill>
            <a:srgbClr val="BB821B"/>
          </a:solidFill>
          <a:ln w="571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 name="Rectangle 1">
            <a:extLst>
              <a:ext uri="{FF2B5EF4-FFF2-40B4-BE49-F238E27FC236}">
                <a16:creationId xmlns:a16="http://schemas.microsoft.com/office/drawing/2014/main" xmlns="" id="{F3A8000A-8AEF-4BDF-A25C-C09B5FD7AC95}"/>
              </a:ext>
            </a:extLst>
          </p:cNvPr>
          <p:cNvSpPr/>
          <p:nvPr/>
        </p:nvSpPr>
        <p:spPr>
          <a:xfrm>
            <a:off x="11506200" y="323850"/>
            <a:ext cx="685800" cy="6210300"/>
          </a:xfrm>
          <a:prstGeom prst="rect">
            <a:avLst/>
          </a:prstGeom>
          <a:solidFill>
            <a:srgbClr val="E09F2B"/>
          </a:solidFill>
          <a:ln w="571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 name="Rectangle 2">
            <a:extLst>
              <a:ext uri="{FF2B5EF4-FFF2-40B4-BE49-F238E27FC236}">
                <a16:creationId xmlns:a16="http://schemas.microsoft.com/office/drawing/2014/main" xmlns="" id="{B01C307F-2FCA-4362-BC12-305E7B82ED5E}"/>
              </a:ext>
            </a:extLst>
          </p:cNvPr>
          <p:cNvSpPr/>
          <p:nvPr/>
        </p:nvSpPr>
        <p:spPr>
          <a:xfrm>
            <a:off x="4076700" y="918936"/>
            <a:ext cx="6496050" cy="6210300"/>
          </a:xfrm>
          <a:prstGeom prst="rect">
            <a:avLst/>
          </a:prstGeom>
          <a:solidFill>
            <a:schemeClr val="accent4">
              <a:lumMod val="40000"/>
              <a:lumOff val="60000"/>
            </a:schemeClr>
          </a:solidFill>
          <a:ln w="571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0" name="TextBox 9">
            <a:extLst/>
          </p:cNvPr>
          <p:cNvSpPr txBox="1"/>
          <p:nvPr/>
        </p:nvSpPr>
        <p:spPr>
          <a:xfrm>
            <a:off x="1588796" y="291280"/>
            <a:ext cx="5573299" cy="707886"/>
          </a:xfrm>
          <a:prstGeom prst="rect">
            <a:avLst/>
          </a:prstGeom>
          <a:noFill/>
        </p:spPr>
        <p:txBody>
          <a:bodyPr wrap="square">
            <a:spAutoFit/>
          </a:bodyPr>
          <a:lstStyle/>
          <a:p>
            <a:pPr lvl="0">
              <a:defRPr/>
            </a:pPr>
            <a:r>
              <a:rPr lang="en-US" sz="4000" i="1" dirty="0" smtClean="0">
                <a:solidFill>
                  <a:schemeClr val="accent4">
                    <a:lumMod val="50000"/>
                  </a:schemeClr>
                </a:solidFill>
              </a:rPr>
              <a:t>L</a:t>
            </a:r>
            <a:r>
              <a:rPr lang="id-ID" sz="4000" i="1" dirty="0" smtClean="0">
                <a:solidFill>
                  <a:schemeClr val="accent4">
                    <a:lumMod val="50000"/>
                  </a:schemeClr>
                </a:solidFill>
              </a:rPr>
              <a:t>angkah	   Analisis</a:t>
            </a:r>
            <a:endParaRPr lang="en-US" sz="4000" dirty="0">
              <a:solidFill>
                <a:schemeClr val="accent4">
                  <a:lumMod val="50000"/>
                </a:schemeClr>
              </a:solidFill>
            </a:endParaRPr>
          </a:p>
        </p:txBody>
      </p:sp>
      <p:sp>
        <p:nvSpPr>
          <p:cNvPr id="11" name="Rectangle 10"/>
          <p:cNvSpPr/>
          <p:nvPr/>
        </p:nvSpPr>
        <p:spPr>
          <a:xfrm>
            <a:off x="4513947" y="1408170"/>
            <a:ext cx="6096000" cy="3693319"/>
          </a:xfrm>
          <a:prstGeom prst="rect">
            <a:avLst/>
          </a:prstGeom>
        </p:spPr>
        <p:txBody>
          <a:bodyPr>
            <a:spAutoFit/>
          </a:bodyPr>
          <a:lstStyle/>
          <a:p>
            <a:pPr lvl="0"/>
            <a:r>
              <a:rPr lang="id-ID" dirty="0" smtClean="0"/>
              <a:t>1. Pengolahan</a:t>
            </a:r>
            <a:r>
              <a:rPr lang="en-ID" dirty="0" smtClean="0"/>
              <a:t> </a:t>
            </a:r>
            <a:r>
              <a:rPr lang="en-ID" dirty="0"/>
              <a:t>data </a:t>
            </a:r>
            <a:r>
              <a:rPr lang="en-ID" dirty="0" err="1"/>
              <a:t>dengan</a:t>
            </a:r>
            <a:r>
              <a:rPr lang="en-ID" dirty="0"/>
              <a:t> </a:t>
            </a:r>
            <a:r>
              <a:rPr lang="en-ID" dirty="0" err="1"/>
              <a:t>menggunakan</a:t>
            </a:r>
            <a:r>
              <a:rPr lang="en-ID" dirty="0"/>
              <a:t> </a:t>
            </a:r>
            <a:r>
              <a:rPr lang="en-ID" dirty="0" err="1"/>
              <a:t>hasil</a:t>
            </a:r>
            <a:r>
              <a:rPr lang="en-ID" dirty="0"/>
              <a:t> </a:t>
            </a:r>
            <a:r>
              <a:rPr lang="id-ID" dirty="0"/>
              <a:t>data yang diperoleh dari SIMLITABMAS</a:t>
            </a:r>
            <a:r>
              <a:rPr lang="en-US" dirty="0"/>
              <a:t> </a:t>
            </a:r>
            <a:r>
              <a:rPr lang="en-US" dirty="0" err="1"/>
              <a:t>dan</a:t>
            </a:r>
            <a:r>
              <a:rPr lang="en-US" dirty="0"/>
              <a:t> </a:t>
            </a:r>
            <a:r>
              <a:rPr lang="en-US" dirty="0" err="1"/>
              <a:t>Dosen</a:t>
            </a:r>
            <a:r>
              <a:rPr lang="en-US" dirty="0"/>
              <a:t> </a:t>
            </a:r>
            <a:r>
              <a:rPr lang="en-US" dirty="0" err="1"/>
              <a:t>Pengampu</a:t>
            </a:r>
            <a:r>
              <a:rPr lang="en-ID" i="1" dirty="0"/>
              <a:t>.</a:t>
            </a:r>
            <a:r>
              <a:rPr lang="en-ID" dirty="0"/>
              <a:t> Proses </a:t>
            </a:r>
            <a:r>
              <a:rPr lang="en-ID" dirty="0" err="1"/>
              <a:t>dari</a:t>
            </a:r>
            <a:r>
              <a:rPr lang="en-ID" dirty="0"/>
              <a:t> </a:t>
            </a:r>
            <a:r>
              <a:rPr lang="id-ID" dirty="0"/>
              <a:t>penambahan data </a:t>
            </a:r>
            <a:r>
              <a:rPr lang="id-ID" i="1" dirty="0"/>
              <a:t>dummy </a:t>
            </a:r>
            <a:r>
              <a:rPr lang="id-ID" dirty="0"/>
              <a:t>adalah sebagai berikut</a:t>
            </a:r>
            <a:r>
              <a:rPr lang="en-ID" dirty="0"/>
              <a:t>.</a:t>
            </a:r>
            <a:endParaRPr lang="en-US" dirty="0"/>
          </a:p>
          <a:p>
            <a:pPr lvl="1"/>
            <a:r>
              <a:rPr lang="id-ID" dirty="0" smtClean="0"/>
              <a:t>a. </a:t>
            </a:r>
            <a:r>
              <a:rPr lang="en-US" dirty="0" smtClean="0"/>
              <a:t>D</a:t>
            </a:r>
            <a:r>
              <a:rPr lang="id-ID" dirty="0"/>
              <a:t>ilakukan penambahan data </a:t>
            </a:r>
            <a:r>
              <a:rPr lang="id-ID" i="1" dirty="0"/>
              <a:t>dumm</a:t>
            </a:r>
            <a:r>
              <a:rPr lang="en-US" i="1" dirty="0"/>
              <a:t>y</a:t>
            </a:r>
            <a:r>
              <a:rPr lang="id-ID" i="1" dirty="0"/>
              <a:t>, </a:t>
            </a:r>
            <a:r>
              <a:rPr lang="id-ID" dirty="0"/>
              <a:t>yaitu variabel Nama </a:t>
            </a:r>
            <a:r>
              <a:rPr lang="en-US" dirty="0"/>
              <a:t>Status </a:t>
            </a:r>
            <a:r>
              <a:rPr lang="en-US" dirty="0" err="1"/>
              <a:t>Usulan</a:t>
            </a:r>
            <a:r>
              <a:rPr lang="id-ID" dirty="0"/>
              <a:t>, Durasi</a:t>
            </a:r>
            <a:r>
              <a:rPr lang="en-US" dirty="0"/>
              <a:t> </a:t>
            </a:r>
            <a:r>
              <a:rPr lang="en-US" dirty="0" err="1"/>
              <a:t>Penelitian</a:t>
            </a:r>
            <a:r>
              <a:rPr lang="id-ID" dirty="0"/>
              <a:t>, serta Jumlah Pendanaan Biaya.</a:t>
            </a:r>
            <a:endParaRPr lang="en-US" dirty="0"/>
          </a:p>
          <a:p>
            <a:pPr lvl="0"/>
            <a:r>
              <a:rPr lang="id-ID" dirty="0" smtClean="0"/>
              <a:t>2. Membuat </a:t>
            </a:r>
            <a:r>
              <a:rPr lang="id-ID" dirty="0"/>
              <a:t>konsep </a:t>
            </a:r>
            <a:r>
              <a:rPr lang="id-ID" i="1" dirty="0"/>
              <a:t>layout dashboard </a:t>
            </a:r>
            <a:r>
              <a:rPr lang="id-ID" dirty="0"/>
              <a:t>yang akan dibuat.</a:t>
            </a:r>
            <a:endParaRPr lang="en-US" dirty="0"/>
          </a:p>
          <a:p>
            <a:pPr lvl="0"/>
            <a:r>
              <a:rPr lang="id-ID" dirty="0" smtClean="0"/>
              <a:t>3. Membuat </a:t>
            </a:r>
            <a:r>
              <a:rPr lang="id-ID" i="1" dirty="0"/>
              <a:t>dashboard </a:t>
            </a:r>
            <a:r>
              <a:rPr lang="id-ID" dirty="0"/>
              <a:t>menggunakan </a:t>
            </a:r>
            <a:r>
              <a:rPr lang="en-US" i="1" dirty="0"/>
              <a:t>Shiny R</a:t>
            </a:r>
            <a:endParaRPr lang="en-US" dirty="0"/>
          </a:p>
          <a:p>
            <a:pPr lvl="1"/>
            <a:r>
              <a:rPr lang="id-ID" dirty="0" smtClean="0"/>
              <a:t>a. Menginstall </a:t>
            </a:r>
            <a:r>
              <a:rPr lang="id-ID" i="1" dirty="0"/>
              <a:t>Package </a:t>
            </a:r>
            <a:r>
              <a:rPr lang="en-US" dirty="0"/>
              <a:t>yang </a:t>
            </a:r>
            <a:r>
              <a:rPr lang="en-US" dirty="0" err="1"/>
              <a:t>dibutuhkan</a:t>
            </a:r>
            <a:endParaRPr lang="en-US" dirty="0"/>
          </a:p>
          <a:p>
            <a:pPr lvl="1"/>
            <a:r>
              <a:rPr lang="id-ID" dirty="0" smtClean="0"/>
              <a:t>b. </a:t>
            </a:r>
            <a:r>
              <a:rPr lang="en-US" dirty="0" err="1" smtClean="0"/>
              <a:t>Mengimport</a:t>
            </a:r>
            <a:r>
              <a:rPr lang="en-US" dirty="0" smtClean="0"/>
              <a:t> </a:t>
            </a:r>
            <a:r>
              <a:rPr lang="en-US" dirty="0"/>
              <a:t>Data</a:t>
            </a:r>
          </a:p>
          <a:p>
            <a:pPr lvl="1"/>
            <a:r>
              <a:rPr lang="id-ID" dirty="0" smtClean="0"/>
              <a:t>c. Membuat </a:t>
            </a:r>
            <a:r>
              <a:rPr lang="en-US" i="1" dirty="0"/>
              <a:t>navigation pane.</a:t>
            </a:r>
            <a:endParaRPr lang="en-US" dirty="0"/>
          </a:p>
          <a:p>
            <a:pPr lvl="1"/>
            <a:r>
              <a:rPr lang="id-ID" dirty="0" smtClean="0"/>
              <a:t>d. </a:t>
            </a:r>
            <a:r>
              <a:rPr lang="en-US" dirty="0" err="1" smtClean="0"/>
              <a:t>Membuat</a:t>
            </a:r>
            <a:r>
              <a:rPr lang="en-US" dirty="0" smtClean="0"/>
              <a:t> </a:t>
            </a:r>
            <a:r>
              <a:rPr lang="en-US" dirty="0" err="1"/>
              <a:t>Konten</a:t>
            </a:r>
            <a:r>
              <a:rPr lang="en-US" dirty="0"/>
              <a:t> Dashboard</a:t>
            </a:r>
          </a:p>
          <a:p>
            <a:r>
              <a:rPr lang="id-ID" dirty="0" smtClean="0"/>
              <a:t>         </a:t>
            </a:r>
            <a:r>
              <a:rPr lang="en-US" dirty="0" smtClean="0"/>
              <a:t>e</a:t>
            </a:r>
            <a:r>
              <a:rPr lang="id-ID" dirty="0" smtClean="0"/>
              <a:t>. Membuat </a:t>
            </a:r>
            <a:r>
              <a:rPr lang="id-ID" dirty="0"/>
              <a:t>grafik untuk setiap laman </a:t>
            </a:r>
            <a:r>
              <a:rPr lang="id-ID" i="1" dirty="0"/>
              <a:t>dashboard</a:t>
            </a:r>
            <a:endParaRPr lang="en-US" dirty="0"/>
          </a:p>
        </p:txBody>
      </p:sp>
      <p:pic>
        <p:nvPicPr>
          <p:cNvPr id="12" name="Picture 11">
            <a:extLst>
              <a:ext uri="{FF2B5EF4-FFF2-40B4-BE49-F238E27FC236}">
                <a16:creationId xmlns:a16="http://schemas.microsoft.com/office/drawing/2014/main" xmlns="" id="{F6317B14-C5DF-4963-B61C-CB288221D8C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561294" y="98787"/>
            <a:ext cx="1084729" cy="1084729"/>
          </a:xfrm>
          <a:prstGeom prst="rect">
            <a:avLst/>
          </a:prstGeom>
        </p:spPr>
      </p:pic>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37982" y="253275"/>
            <a:ext cx="1153511" cy="831565"/>
          </a:xfrm>
          <a:prstGeom prst="rect">
            <a:avLst/>
          </a:prstGeom>
        </p:spPr>
      </p:pic>
    </p:spTree>
    <p:extLst>
      <p:ext uri="{BB962C8B-B14F-4D97-AF65-F5344CB8AC3E}">
        <p14:creationId xmlns:p14="http://schemas.microsoft.com/office/powerpoint/2010/main" val="222461248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xmlns="" id="{7131566D-38BE-4215-A489-6BD2138259D9}"/>
              </a:ext>
            </a:extLst>
          </p:cNvPr>
          <p:cNvSpPr/>
          <p:nvPr/>
        </p:nvSpPr>
        <p:spPr>
          <a:xfrm>
            <a:off x="-1" y="1815039"/>
            <a:ext cx="12192001" cy="2139967"/>
          </a:xfrm>
          <a:prstGeom prst="rect">
            <a:avLst/>
          </a:prstGeom>
          <a:solidFill>
            <a:schemeClr val="accent4">
              <a:lumMod val="40000"/>
              <a:lumOff val="60000"/>
            </a:schemeClr>
          </a:solidFill>
          <a:ln w="571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7" name="Teardrop 6"/>
          <p:cNvSpPr/>
          <p:nvPr/>
        </p:nvSpPr>
        <p:spPr>
          <a:xfrm rot="18852425">
            <a:off x="501088" y="4288225"/>
            <a:ext cx="2359241" cy="2394487"/>
          </a:xfrm>
          <a:prstGeom prst="teardrop">
            <a:avLst/>
          </a:prstGeom>
          <a:solidFill>
            <a:schemeClr val="accent3">
              <a:lumMod val="50000"/>
            </a:schemeClr>
          </a:soli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Oval 7"/>
          <p:cNvSpPr/>
          <p:nvPr/>
        </p:nvSpPr>
        <p:spPr>
          <a:xfrm>
            <a:off x="750697" y="4551233"/>
            <a:ext cx="1853642" cy="1833481"/>
          </a:xfrm>
          <a:prstGeom prst="ellipse">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lumMod val="65000"/>
                  <a:lumOff val="35000"/>
                </a:schemeClr>
              </a:solidFill>
            </a:endParaRPr>
          </a:p>
        </p:txBody>
      </p:sp>
      <p:sp>
        <p:nvSpPr>
          <p:cNvPr id="10" name="TextBox 9"/>
          <p:cNvSpPr txBox="1"/>
          <p:nvPr/>
        </p:nvSpPr>
        <p:spPr>
          <a:xfrm>
            <a:off x="336237" y="5569181"/>
            <a:ext cx="2764893" cy="615553"/>
          </a:xfrm>
          <a:prstGeom prst="rect">
            <a:avLst/>
          </a:prstGeom>
          <a:noFill/>
        </p:spPr>
        <p:txBody>
          <a:bodyPr wrap="square" rtlCol="0" anchor="ctr">
            <a:spAutoFit/>
          </a:bodyPr>
          <a:lstStyle/>
          <a:p>
            <a:pPr algn="ctr"/>
            <a:r>
              <a:rPr lang="id-ID" altLang="ko-KR" sz="1700" b="1" dirty="0" smtClean="0">
                <a:solidFill>
                  <a:schemeClr val="tx1">
                    <a:lumMod val="75000"/>
                    <a:lumOff val="25000"/>
                  </a:schemeClr>
                </a:solidFill>
                <a:cs typeface="Arial" pitchFamily="34" charset="0"/>
              </a:rPr>
              <a:t>ANALISIS DAN</a:t>
            </a:r>
          </a:p>
          <a:p>
            <a:pPr algn="ctr"/>
            <a:r>
              <a:rPr lang="id-ID" altLang="ko-KR" sz="1700" b="1" dirty="0" smtClean="0">
                <a:solidFill>
                  <a:schemeClr val="tx1">
                    <a:lumMod val="75000"/>
                    <a:lumOff val="25000"/>
                  </a:schemeClr>
                </a:solidFill>
                <a:cs typeface="Arial" pitchFamily="34" charset="0"/>
              </a:rPr>
              <a:t>PEMBAHASAN</a:t>
            </a:r>
            <a:endParaRPr lang="id-ID" altLang="ko-KR" sz="1700" b="1" dirty="0" smtClean="0">
              <a:solidFill>
                <a:schemeClr val="tx1">
                  <a:lumMod val="75000"/>
                  <a:lumOff val="25000"/>
                </a:schemeClr>
              </a:solidFill>
              <a:cs typeface="Arial" pitchFamily="34" charset="0"/>
            </a:endParaRPr>
          </a:p>
        </p:txBody>
      </p:sp>
      <p:sp>
        <p:nvSpPr>
          <p:cNvPr id="11" name="Rectangle 9"/>
          <p:cNvSpPr/>
          <p:nvPr/>
        </p:nvSpPr>
        <p:spPr>
          <a:xfrm>
            <a:off x="1334945" y="4890429"/>
            <a:ext cx="735945" cy="638526"/>
          </a:xfrm>
          <a:custGeom>
            <a:avLst/>
            <a:gdLst>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2991331 w 3239999"/>
              <a:gd name="connsiteY3" fmla="*/ 2709748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239999" h="3032924">
                <a:moveTo>
                  <a:pt x="1576606" y="2778202"/>
                </a:moveTo>
                <a:cubicBezTo>
                  <a:pt x="1576606" y="2778795"/>
                  <a:pt x="1663394" y="2792670"/>
                  <a:pt x="1663394" y="2778202"/>
                </a:cubicBezTo>
                <a:lnTo>
                  <a:pt x="1663394" y="2776423"/>
                </a:lnTo>
                <a:cubicBezTo>
                  <a:pt x="2185083" y="2605634"/>
                  <a:pt x="2444552" y="2500589"/>
                  <a:pt x="2991331" y="2709748"/>
                </a:cubicBezTo>
                <a:lnTo>
                  <a:pt x="3000856" y="526981"/>
                </a:lnTo>
                <a:lnTo>
                  <a:pt x="2855082" y="526981"/>
                </a:lnTo>
                <a:cubicBezTo>
                  <a:pt x="2857178" y="1175360"/>
                  <a:pt x="2859273" y="1823738"/>
                  <a:pt x="2861369" y="2472117"/>
                </a:cubicBezTo>
                <a:cubicBezTo>
                  <a:pt x="2483869" y="2318121"/>
                  <a:pt x="2052449" y="2439541"/>
                  <a:pt x="1663394" y="2765302"/>
                </a:cubicBezTo>
                <a:lnTo>
                  <a:pt x="1663394" y="526981"/>
                </a:lnTo>
                <a:lnTo>
                  <a:pt x="1663394" y="430441"/>
                </a:lnTo>
                <a:lnTo>
                  <a:pt x="1663394" y="402054"/>
                </a:lnTo>
                <a:cubicBezTo>
                  <a:pt x="1896442" y="149589"/>
                  <a:pt x="2115835" y="2106"/>
                  <a:pt x="2406065" y="22"/>
                </a:cubicBezTo>
                <a:cubicBezTo>
                  <a:pt x="2537987" y="-925"/>
                  <a:pt x="2684544" y="28169"/>
                  <a:pt x="2853673" y="91100"/>
                </a:cubicBezTo>
                <a:cubicBezTo>
                  <a:pt x="2854039" y="204214"/>
                  <a:pt x="2854404" y="317327"/>
                  <a:pt x="2854770" y="430441"/>
                </a:cubicBezTo>
                <a:lnTo>
                  <a:pt x="3120669" y="428517"/>
                </a:lnTo>
                <a:lnTo>
                  <a:pt x="3120669" y="738345"/>
                </a:lnTo>
                <a:lnTo>
                  <a:pt x="3239999" y="738345"/>
                </a:lnTo>
                <a:lnTo>
                  <a:pt x="3239999" y="3032924"/>
                </a:lnTo>
                <a:lnTo>
                  <a:pt x="0" y="3032924"/>
                </a:lnTo>
                <a:lnTo>
                  <a:pt x="0" y="738345"/>
                </a:lnTo>
                <a:lnTo>
                  <a:pt x="102477" y="738345"/>
                </a:lnTo>
                <a:lnTo>
                  <a:pt x="102477" y="428517"/>
                </a:lnTo>
                <a:lnTo>
                  <a:pt x="385229" y="430441"/>
                </a:lnTo>
                <a:cubicBezTo>
                  <a:pt x="385595" y="317327"/>
                  <a:pt x="385960" y="204214"/>
                  <a:pt x="386326" y="91100"/>
                </a:cubicBezTo>
                <a:cubicBezTo>
                  <a:pt x="555455" y="28169"/>
                  <a:pt x="702013" y="-925"/>
                  <a:pt x="833935" y="22"/>
                </a:cubicBezTo>
                <a:cubicBezTo>
                  <a:pt x="1124164" y="2106"/>
                  <a:pt x="1343558" y="149589"/>
                  <a:pt x="1576606" y="402054"/>
                </a:cubicBezTo>
                <a:lnTo>
                  <a:pt x="1576606" y="430441"/>
                </a:lnTo>
                <a:lnTo>
                  <a:pt x="1576606" y="526981"/>
                </a:lnTo>
                <a:lnTo>
                  <a:pt x="1576606" y="2765302"/>
                </a:lnTo>
                <a:cubicBezTo>
                  <a:pt x="1187550" y="2439541"/>
                  <a:pt x="756130" y="2318121"/>
                  <a:pt x="378630" y="2472117"/>
                </a:cubicBezTo>
                <a:lnTo>
                  <a:pt x="384918" y="526981"/>
                </a:lnTo>
                <a:lnTo>
                  <a:pt x="239143" y="526981"/>
                </a:lnTo>
                <a:lnTo>
                  <a:pt x="229618" y="2690698"/>
                </a:lnTo>
                <a:cubicBezTo>
                  <a:pt x="773243" y="2466244"/>
                  <a:pt x="1081748" y="2626096"/>
                  <a:pt x="1576606" y="2776423"/>
                </a:cubicBezTo>
              </a:path>
            </a:pathLst>
          </a:cu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p:cNvPr>
          <p:cNvSpPr txBox="1"/>
          <p:nvPr/>
        </p:nvSpPr>
        <p:spPr>
          <a:xfrm>
            <a:off x="1588796" y="291280"/>
            <a:ext cx="5573299" cy="707886"/>
          </a:xfrm>
          <a:prstGeom prst="rect">
            <a:avLst/>
          </a:prstGeom>
          <a:noFill/>
        </p:spPr>
        <p:txBody>
          <a:bodyPr wrap="square">
            <a:spAutoFit/>
          </a:bodyPr>
          <a:lstStyle/>
          <a:p>
            <a:pPr lvl="0">
              <a:defRPr/>
            </a:pPr>
            <a:r>
              <a:rPr lang="en-US" sz="4000" i="1" dirty="0" smtClean="0">
                <a:solidFill>
                  <a:schemeClr val="accent4">
                    <a:lumMod val="50000"/>
                  </a:schemeClr>
                </a:solidFill>
              </a:rPr>
              <a:t>D</a:t>
            </a:r>
            <a:r>
              <a:rPr lang="id-ID" sz="4000" i="1" dirty="0" smtClean="0">
                <a:solidFill>
                  <a:schemeClr val="accent4">
                    <a:lumMod val="50000"/>
                  </a:schemeClr>
                </a:solidFill>
              </a:rPr>
              <a:t>ashboard</a:t>
            </a:r>
            <a:endParaRPr lang="en-US" sz="4000" dirty="0">
              <a:solidFill>
                <a:schemeClr val="accent4">
                  <a:lumMod val="50000"/>
                </a:schemeClr>
              </a:solidFill>
            </a:endParaRPr>
          </a:p>
        </p:txBody>
      </p:sp>
      <p:sp>
        <p:nvSpPr>
          <p:cNvPr id="13" name="Rectangle 12"/>
          <p:cNvSpPr/>
          <p:nvPr/>
        </p:nvSpPr>
        <p:spPr>
          <a:xfrm>
            <a:off x="672258" y="1385901"/>
            <a:ext cx="2689159" cy="800219"/>
          </a:xfrm>
          <a:prstGeom prst="rect">
            <a:avLst/>
          </a:prstGeom>
        </p:spPr>
        <p:txBody>
          <a:bodyPr wrap="square">
            <a:spAutoFit/>
          </a:bodyPr>
          <a:lstStyle/>
          <a:p>
            <a:pPr lvl="0"/>
            <a:r>
              <a:rPr lang="id-ID" sz="2800" b="1" dirty="0" smtClean="0">
                <a:solidFill>
                  <a:schemeClr val="accent1">
                    <a:lumMod val="50000"/>
                  </a:schemeClr>
                </a:solidFill>
              </a:rPr>
              <a:t>01 Hom</a:t>
            </a:r>
            <a:r>
              <a:rPr lang="en-ID" sz="2800" b="1" dirty="0">
                <a:solidFill>
                  <a:schemeClr val="accent1">
                    <a:lumMod val="50000"/>
                  </a:schemeClr>
                </a:solidFill>
              </a:rPr>
              <a:t>e</a:t>
            </a:r>
            <a:r>
              <a:rPr lang="id-ID" sz="2800" b="1" dirty="0" smtClean="0">
                <a:solidFill>
                  <a:schemeClr val="accent1">
                    <a:lumMod val="50000"/>
                  </a:schemeClr>
                </a:solidFill>
              </a:rPr>
              <a:t> Pag</a:t>
            </a:r>
            <a:r>
              <a:rPr lang="en-ID" sz="2800" b="1" dirty="0">
                <a:solidFill>
                  <a:schemeClr val="accent1">
                    <a:lumMod val="50000"/>
                  </a:schemeClr>
                </a:solidFill>
              </a:rPr>
              <a:t>e</a:t>
            </a:r>
            <a:endParaRPr lang="id-ID" sz="2800" b="1" dirty="0" smtClean="0">
              <a:solidFill>
                <a:schemeClr val="accent1">
                  <a:lumMod val="50000"/>
                </a:schemeClr>
              </a:solidFill>
            </a:endParaRPr>
          </a:p>
          <a:p>
            <a:pPr lvl="0"/>
            <a:endParaRPr lang="id-ID" b="1" dirty="0">
              <a:solidFill>
                <a:schemeClr val="accent1">
                  <a:lumMod val="50000"/>
                </a:schemeClr>
              </a:solidFill>
            </a:endParaRPr>
          </a:p>
        </p:txBody>
      </p:sp>
      <p:pic>
        <p:nvPicPr>
          <p:cNvPr id="15" name="Picture 14"/>
          <p:cNvPicPr/>
          <p:nvPr/>
        </p:nvPicPr>
        <p:blipFill>
          <a:blip r:embed="rId2"/>
          <a:stretch>
            <a:fillRect/>
          </a:stretch>
        </p:blipFill>
        <p:spPr>
          <a:xfrm>
            <a:off x="5061856" y="1268458"/>
            <a:ext cx="2068286" cy="4608499"/>
          </a:xfrm>
          <a:prstGeom prst="rect">
            <a:avLst/>
          </a:prstGeom>
        </p:spPr>
      </p:pic>
      <p:sp>
        <p:nvSpPr>
          <p:cNvPr id="6" name="Rectangle 5"/>
          <p:cNvSpPr/>
          <p:nvPr/>
        </p:nvSpPr>
        <p:spPr>
          <a:xfrm>
            <a:off x="4179263" y="6000068"/>
            <a:ext cx="3681072" cy="369332"/>
          </a:xfrm>
          <a:prstGeom prst="rect">
            <a:avLst/>
          </a:prstGeom>
        </p:spPr>
        <p:txBody>
          <a:bodyPr wrap="none">
            <a:spAutoFit/>
          </a:bodyPr>
          <a:lstStyle/>
          <a:p>
            <a:r>
              <a:rPr lang="id-ID" b="1" dirty="0"/>
              <a:t>Gambar 1</a:t>
            </a:r>
            <a:r>
              <a:rPr lang="en-US" b="1" dirty="0"/>
              <a:t>.</a:t>
            </a:r>
            <a:r>
              <a:rPr lang="en-US" dirty="0"/>
              <a:t> </a:t>
            </a:r>
            <a:r>
              <a:rPr lang="en-US" dirty="0" err="1"/>
              <a:t>Tampilan</a:t>
            </a:r>
            <a:r>
              <a:rPr lang="en-US" dirty="0"/>
              <a:t> </a:t>
            </a:r>
            <a:r>
              <a:rPr lang="en-US" i="1" dirty="0"/>
              <a:t>Navigation Pane</a:t>
            </a:r>
            <a:endParaRPr lang="en-US" dirty="0"/>
          </a:p>
        </p:txBody>
      </p:sp>
      <p:pic>
        <p:nvPicPr>
          <p:cNvPr id="16" name="Picture 15">
            <a:extLst>
              <a:ext uri="{FF2B5EF4-FFF2-40B4-BE49-F238E27FC236}">
                <a16:creationId xmlns:a16="http://schemas.microsoft.com/office/drawing/2014/main" xmlns="" id="{F6317B14-C5DF-4963-B61C-CB288221D8C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561294" y="98787"/>
            <a:ext cx="1084729" cy="1084729"/>
          </a:xfrm>
          <a:prstGeom prst="rect">
            <a:avLst/>
          </a:prstGeom>
        </p:spPr>
      </p:pic>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237982" y="253275"/>
            <a:ext cx="1153511" cy="831565"/>
          </a:xfrm>
          <a:prstGeom prst="rect">
            <a:avLst/>
          </a:prstGeom>
        </p:spPr>
      </p:pic>
    </p:spTree>
    <p:extLst>
      <p:ext uri="{BB962C8B-B14F-4D97-AF65-F5344CB8AC3E}">
        <p14:creationId xmlns:p14="http://schemas.microsoft.com/office/powerpoint/2010/main" val="235352073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xmlns="" id="{7131566D-38BE-4215-A489-6BD2138259D9}"/>
              </a:ext>
            </a:extLst>
          </p:cNvPr>
          <p:cNvSpPr/>
          <p:nvPr/>
        </p:nvSpPr>
        <p:spPr>
          <a:xfrm>
            <a:off x="-1" y="1815039"/>
            <a:ext cx="12192001" cy="2139967"/>
          </a:xfrm>
          <a:prstGeom prst="rect">
            <a:avLst/>
          </a:prstGeom>
          <a:solidFill>
            <a:schemeClr val="accent4">
              <a:lumMod val="40000"/>
              <a:lumOff val="60000"/>
            </a:schemeClr>
          </a:solidFill>
          <a:ln w="571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14" name="Picture 13"/>
          <p:cNvPicPr/>
          <p:nvPr/>
        </p:nvPicPr>
        <p:blipFill rotWithShape="1">
          <a:blip r:embed="rId2"/>
          <a:srcRect t="12324" r="83077" b="81607"/>
          <a:stretch/>
        </p:blipFill>
        <p:spPr bwMode="auto">
          <a:xfrm>
            <a:off x="672257" y="2331402"/>
            <a:ext cx="2520886" cy="673055"/>
          </a:xfrm>
          <a:prstGeom prst="rect">
            <a:avLst/>
          </a:prstGeom>
          <a:ln>
            <a:noFill/>
          </a:ln>
          <a:extLst>
            <a:ext uri="{53640926-AAD7-44D8-BBD7-CCE9431645EC}">
              <a14:shadowObscured xmlns:a14="http://schemas.microsoft.com/office/drawing/2010/main"/>
            </a:ext>
          </a:extLst>
        </p:spPr>
      </p:pic>
      <p:sp>
        <p:nvSpPr>
          <p:cNvPr id="2" name="Rectangle 1"/>
          <p:cNvSpPr/>
          <p:nvPr/>
        </p:nvSpPr>
        <p:spPr>
          <a:xfrm>
            <a:off x="65179" y="3244334"/>
            <a:ext cx="3903313" cy="369332"/>
          </a:xfrm>
          <a:prstGeom prst="rect">
            <a:avLst/>
          </a:prstGeom>
        </p:spPr>
        <p:txBody>
          <a:bodyPr wrap="none">
            <a:spAutoFit/>
          </a:bodyPr>
          <a:lstStyle/>
          <a:p>
            <a:r>
              <a:rPr lang="id-ID" b="1" dirty="0"/>
              <a:t>Gambar 2</a:t>
            </a:r>
            <a:r>
              <a:rPr lang="en-US" b="1" dirty="0"/>
              <a:t>.</a:t>
            </a:r>
            <a:r>
              <a:rPr lang="en-US" dirty="0"/>
              <a:t> </a:t>
            </a:r>
            <a:r>
              <a:rPr lang="en-US" i="1" dirty="0"/>
              <a:t>Navigation Pane</a:t>
            </a:r>
            <a:r>
              <a:rPr lang="id-ID" i="1" dirty="0"/>
              <a:t> Hom</a:t>
            </a:r>
            <a:r>
              <a:rPr lang="en-US" i="1" dirty="0"/>
              <a:t>e Pa</a:t>
            </a:r>
            <a:r>
              <a:rPr lang="id-ID" i="1" dirty="0"/>
              <a:t>g</a:t>
            </a:r>
            <a:r>
              <a:rPr lang="en-US" i="1" dirty="0"/>
              <a:t>e</a:t>
            </a:r>
            <a:endParaRPr lang="en-US" dirty="0"/>
          </a:p>
        </p:txBody>
      </p:sp>
      <p:pic>
        <p:nvPicPr>
          <p:cNvPr id="16" name="Picture 15"/>
          <p:cNvPicPr/>
          <p:nvPr/>
        </p:nvPicPr>
        <p:blipFill>
          <a:blip r:embed="rId3"/>
          <a:stretch>
            <a:fillRect/>
          </a:stretch>
        </p:blipFill>
        <p:spPr>
          <a:xfrm>
            <a:off x="4956083" y="1815039"/>
            <a:ext cx="5291002" cy="2989943"/>
          </a:xfrm>
          <a:prstGeom prst="rect">
            <a:avLst/>
          </a:prstGeom>
        </p:spPr>
      </p:pic>
      <p:sp>
        <p:nvSpPr>
          <p:cNvPr id="3" name="Rectangle 2"/>
          <p:cNvSpPr/>
          <p:nvPr/>
        </p:nvSpPr>
        <p:spPr>
          <a:xfrm>
            <a:off x="6096000" y="5000562"/>
            <a:ext cx="3161058" cy="369332"/>
          </a:xfrm>
          <a:prstGeom prst="rect">
            <a:avLst/>
          </a:prstGeom>
        </p:spPr>
        <p:txBody>
          <a:bodyPr wrap="none">
            <a:spAutoFit/>
          </a:bodyPr>
          <a:lstStyle/>
          <a:p>
            <a:r>
              <a:rPr lang="id-ID" b="1" dirty="0"/>
              <a:t>Gambar 3</a:t>
            </a:r>
            <a:r>
              <a:rPr lang="en-US" b="1" dirty="0"/>
              <a:t>.</a:t>
            </a:r>
            <a:r>
              <a:rPr lang="en-US" dirty="0"/>
              <a:t> </a:t>
            </a:r>
            <a:r>
              <a:rPr lang="en-US" dirty="0" err="1"/>
              <a:t>Tampilan</a:t>
            </a:r>
            <a:r>
              <a:rPr lang="en-US" dirty="0"/>
              <a:t> </a:t>
            </a:r>
            <a:r>
              <a:rPr lang="en-US" i="1" dirty="0"/>
              <a:t>Homepage</a:t>
            </a:r>
            <a:endParaRPr lang="en-US" dirty="0"/>
          </a:p>
        </p:txBody>
      </p:sp>
      <p:pic>
        <p:nvPicPr>
          <p:cNvPr id="17" name="Picture 16">
            <a:extLst>
              <a:ext uri="{FF2B5EF4-FFF2-40B4-BE49-F238E27FC236}">
                <a16:creationId xmlns:a16="http://schemas.microsoft.com/office/drawing/2014/main" xmlns="" id="{F6317B14-C5DF-4963-B61C-CB288221D8C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61294" y="98787"/>
            <a:ext cx="1084729" cy="1084729"/>
          </a:xfrm>
          <a:prstGeom prst="rect">
            <a:avLst/>
          </a:prstGeom>
        </p:spPr>
      </p:pic>
      <p:pic>
        <p:nvPicPr>
          <p:cNvPr id="18" name="Picture 1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237982" y="253275"/>
            <a:ext cx="1153511" cy="831565"/>
          </a:xfrm>
          <a:prstGeom prst="rect">
            <a:avLst/>
          </a:prstGeom>
        </p:spPr>
      </p:pic>
    </p:spTree>
    <p:extLst>
      <p:ext uri="{BB962C8B-B14F-4D97-AF65-F5344CB8AC3E}">
        <p14:creationId xmlns:p14="http://schemas.microsoft.com/office/powerpoint/2010/main" val="410999830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xmlns="" id="{7131566D-38BE-4215-A489-6BD2138259D9}"/>
              </a:ext>
            </a:extLst>
          </p:cNvPr>
          <p:cNvSpPr/>
          <p:nvPr/>
        </p:nvSpPr>
        <p:spPr>
          <a:xfrm>
            <a:off x="-1" y="1815039"/>
            <a:ext cx="12192001" cy="2139967"/>
          </a:xfrm>
          <a:prstGeom prst="rect">
            <a:avLst/>
          </a:prstGeom>
          <a:solidFill>
            <a:schemeClr val="accent4">
              <a:lumMod val="40000"/>
              <a:lumOff val="60000"/>
            </a:schemeClr>
          </a:solidFill>
          <a:ln w="571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3" name="Rectangle 12"/>
          <p:cNvSpPr/>
          <p:nvPr/>
        </p:nvSpPr>
        <p:spPr>
          <a:xfrm>
            <a:off x="672257" y="1240758"/>
            <a:ext cx="2689159" cy="800219"/>
          </a:xfrm>
          <a:prstGeom prst="rect">
            <a:avLst/>
          </a:prstGeom>
        </p:spPr>
        <p:txBody>
          <a:bodyPr wrap="square">
            <a:spAutoFit/>
          </a:bodyPr>
          <a:lstStyle/>
          <a:p>
            <a:pPr lvl="0"/>
            <a:r>
              <a:rPr lang="id-ID" sz="2800" b="1" dirty="0" smtClean="0">
                <a:solidFill>
                  <a:schemeClr val="accent1">
                    <a:lumMod val="50000"/>
                  </a:schemeClr>
                </a:solidFill>
              </a:rPr>
              <a:t>02 P</a:t>
            </a:r>
            <a:r>
              <a:rPr lang="en-ID" sz="2800" b="1" dirty="0" smtClean="0">
                <a:solidFill>
                  <a:schemeClr val="accent1">
                    <a:lumMod val="50000"/>
                  </a:schemeClr>
                </a:solidFill>
              </a:rPr>
              <a:t>e</a:t>
            </a:r>
            <a:r>
              <a:rPr lang="id-ID" sz="2800" b="1" dirty="0" smtClean="0">
                <a:solidFill>
                  <a:schemeClr val="accent1">
                    <a:lumMod val="50000"/>
                  </a:schemeClr>
                </a:solidFill>
              </a:rPr>
              <a:t>ncarian</a:t>
            </a:r>
          </a:p>
          <a:p>
            <a:pPr lvl="0"/>
            <a:endParaRPr lang="id-ID" b="1" dirty="0">
              <a:solidFill>
                <a:schemeClr val="accent1">
                  <a:lumMod val="50000"/>
                </a:schemeClr>
              </a:solidFill>
            </a:endParaRPr>
          </a:p>
        </p:txBody>
      </p:sp>
      <p:pic>
        <p:nvPicPr>
          <p:cNvPr id="8" name="Picture 7"/>
          <p:cNvPicPr/>
          <p:nvPr/>
        </p:nvPicPr>
        <p:blipFill rotWithShape="1">
          <a:blip r:embed="rId2"/>
          <a:srcRect t="18061" r="83077" b="66614"/>
          <a:stretch/>
        </p:blipFill>
        <p:spPr bwMode="auto">
          <a:xfrm>
            <a:off x="672257" y="1965085"/>
            <a:ext cx="2374444" cy="1376227"/>
          </a:xfrm>
          <a:prstGeom prst="rect">
            <a:avLst/>
          </a:prstGeom>
          <a:ln>
            <a:noFill/>
          </a:ln>
          <a:extLst>
            <a:ext uri="{53640926-AAD7-44D8-BBD7-CCE9431645EC}">
              <a14:shadowObscured xmlns:a14="http://schemas.microsoft.com/office/drawing/2010/main"/>
            </a:ext>
          </a:extLst>
        </p:spPr>
      </p:pic>
      <p:sp>
        <p:nvSpPr>
          <p:cNvPr id="4" name="Rectangle 3"/>
          <p:cNvSpPr/>
          <p:nvPr/>
        </p:nvSpPr>
        <p:spPr>
          <a:xfrm>
            <a:off x="530154" y="3467922"/>
            <a:ext cx="2778966" cy="646331"/>
          </a:xfrm>
          <a:prstGeom prst="rect">
            <a:avLst/>
          </a:prstGeom>
        </p:spPr>
        <p:txBody>
          <a:bodyPr wrap="none">
            <a:spAutoFit/>
          </a:bodyPr>
          <a:lstStyle/>
          <a:p>
            <a:pPr algn="ctr"/>
            <a:r>
              <a:rPr lang="id-ID" b="1" dirty="0"/>
              <a:t>Gambar 4</a:t>
            </a:r>
            <a:r>
              <a:rPr lang="en-US" b="1" dirty="0"/>
              <a:t>.</a:t>
            </a:r>
            <a:r>
              <a:rPr lang="en-US" dirty="0"/>
              <a:t> </a:t>
            </a:r>
            <a:r>
              <a:rPr lang="en-US" i="1" dirty="0"/>
              <a:t>Navigation </a:t>
            </a:r>
            <a:r>
              <a:rPr lang="en-US" i="1" dirty="0" smtClean="0"/>
              <a:t>Pane</a:t>
            </a:r>
            <a:endParaRPr lang="id-ID" i="1" dirty="0" smtClean="0"/>
          </a:p>
          <a:p>
            <a:pPr algn="ctr"/>
            <a:r>
              <a:rPr lang="id-ID" i="1" dirty="0" smtClean="0"/>
              <a:t>P</a:t>
            </a:r>
            <a:r>
              <a:rPr lang="en-US" i="1" dirty="0"/>
              <a:t>e</a:t>
            </a:r>
            <a:r>
              <a:rPr lang="id-ID" i="1" dirty="0"/>
              <a:t>ncarian</a:t>
            </a:r>
            <a:endParaRPr lang="en-US" dirty="0"/>
          </a:p>
        </p:txBody>
      </p:sp>
      <p:pic>
        <p:nvPicPr>
          <p:cNvPr id="10" name="Picture 9"/>
          <p:cNvPicPr/>
          <p:nvPr/>
        </p:nvPicPr>
        <p:blipFill rotWithShape="1">
          <a:blip r:embed="rId3"/>
          <a:srcRect t="7392"/>
          <a:stretch/>
        </p:blipFill>
        <p:spPr bwMode="auto">
          <a:xfrm>
            <a:off x="3543272" y="1467130"/>
            <a:ext cx="3984489" cy="2706597"/>
          </a:xfrm>
          <a:prstGeom prst="rect">
            <a:avLst/>
          </a:prstGeom>
          <a:ln>
            <a:noFill/>
          </a:ln>
          <a:extLst>
            <a:ext uri="{53640926-AAD7-44D8-BBD7-CCE9431645EC}">
              <a14:shadowObscured xmlns:a14="http://schemas.microsoft.com/office/drawing/2010/main"/>
            </a:ext>
          </a:extLst>
        </p:spPr>
      </p:pic>
      <p:pic>
        <p:nvPicPr>
          <p:cNvPr id="11" name="Picture 10"/>
          <p:cNvPicPr/>
          <p:nvPr/>
        </p:nvPicPr>
        <p:blipFill rotWithShape="1">
          <a:blip r:embed="rId4"/>
          <a:srcRect l="17014" t="3705" b="3648"/>
          <a:stretch/>
        </p:blipFill>
        <p:spPr bwMode="auto">
          <a:xfrm>
            <a:off x="7699103" y="3270211"/>
            <a:ext cx="3912326" cy="2660968"/>
          </a:xfrm>
          <a:prstGeom prst="rect">
            <a:avLst/>
          </a:prstGeom>
          <a:ln>
            <a:noFill/>
          </a:ln>
          <a:extLst>
            <a:ext uri="{53640926-AAD7-44D8-BBD7-CCE9431645EC}">
              <a14:shadowObscured xmlns:a14="http://schemas.microsoft.com/office/drawing/2010/main"/>
            </a:ext>
          </a:extLst>
        </p:spPr>
      </p:pic>
      <p:sp>
        <p:nvSpPr>
          <p:cNvPr id="5" name="Rectangle 4"/>
          <p:cNvSpPr/>
          <p:nvPr/>
        </p:nvSpPr>
        <p:spPr>
          <a:xfrm>
            <a:off x="3933810" y="4303874"/>
            <a:ext cx="3114442" cy="646331"/>
          </a:xfrm>
          <a:prstGeom prst="rect">
            <a:avLst/>
          </a:prstGeom>
        </p:spPr>
        <p:txBody>
          <a:bodyPr wrap="none">
            <a:spAutoFit/>
          </a:bodyPr>
          <a:lstStyle/>
          <a:p>
            <a:pPr algn="ctr"/>
            <a:r>
              <a:rPr lang="id-ID" b="1" dirty="0"/>
              <a:t>Gambar 5</a:t>
            </a:r>
            <a:r>
              <a:rPr lang="en-US" b="1" dirty="0"/>
              <a:t>.</a:t>
            </a:r>
            <a:r>
              <a:rPr lang="en-US" dirty="0"/>
              <a:t> </a:t>
            </a:r>
            <a:r>
              <a:rPr lang="en-US" dirty="0" err="1"/>
              <a:t>Tampilan</a:t>
            </a:r>
            <a:r>
              <a:rPr lang="en-US" dirty="0"/>
              <a:t> </a:t>
            </a:r>
            <a:r>
              <a:rPr lang="en-US" dirty="0" err="1"/>
              <a:t>Pencarian</a:t>
            </a:r>
            <a:r>
              <a:rPr lang="id-ID" dirty="0"/>
              <a:t> </a:t>
            </a:r>
            <a:endParaRPr lang="id-ID" dirty="0" smtClean="0"/>
          </a:p>
          <a:p>
            <a:pPr algn="ctr"/>
            <a:r>
              <a:rPr lang="id-ID" dirty="0" smtClean="0"/>
              <a:t>P</a:t>
            </a:r>
            <a:r>
              <a:rPr lang="en-US" dirty="0"/>
              <a:t>e</a:t>
            </a:r>
            <a:r>
              <a:rPr lang="id-ID" dirty="0"/>
              <a:t>n</a:t>
            </a:r>
            <a:r>
              <a:rPr lang="en-US" dirty="0"/>
              <a:t>e</a:t>
            </a:r>
            <a:r>
              <a:rPr lang="id-ID" dirty="0"/>
              <a:t>litian </a:t>
            </a:r>
            <a:r>
              <a:rPr lang="id-ID" dirty="0" smtClean="0"/>
              <a:t>ITS</a:t>
            </a:r>
            <a:endParaRPr lang="en-US" dirty="0"/>
          </a:p>
        </p:txBody>
      </p:sp>
      <p:sp>
        <p:nvSpPr>
          <p:cNvPr id="6" name="Rectangle 5"/>
          <p:cNvSpPr/>
          <p:nvPr/>
        </p:nvSpPr>
        <p:spPr>
          <a:xfrm>
            <a:off x="6821683" y="5974500"/>
            <a:ext cx="6096000" cy="646331"/>
          </a:xfrm>
          <a:prstGeom prst="rect">
            <a:avLst/>
          </a:prstGeom>
        </p:spPr>
        <p:txBody>
          <a:bodyPr>
            <a:spAutoFit/>
          </a:bodyPr>
          <a:lstStyle/>
          <a:p>
            <a:pPr algn="ctr"/>
            <a:r>
              <a:rPr lang="id-ID" b="1" dirty="0"/>
              <a:t>Gambar 6</a:t>
            </a:r>
            <a:r>
              <a:rPr lang="en-US" b="1" dirty="0"/>
              <a:t>.</a:t>
            </a:r>
            <a:r>
              <a:rPr lang="en-US" dirty="0"/>
              <a:t> </a:t>
            </a:r>
            <a:r>
              <a:rPr lang="en-US" dirty="0" err="1"/>
              <a:t>Tampilan</a:t>
            </a:r>
            <a:r>
              <a:rPr lang="en-US" dirty="0"/>
              <a:t> </a:t>
            </a:r>
            <a:r>
              <a:rPr lang="en-US" dirty="0" err="1" smtClean="0"/>
              <a:t>Pencarian</a:t>
            </a:r>
            <a:endParaRPr lang="id-ID" dirty="0"/>
          </a:p>
          <a:p>
            <a:pPr algn="ctr"/>
            <a:r>
              <a:rPr lang="id-ID" dirty="0" smtClean="0"/>
              <a:t>P</a:t>
            </a:r>
            <a:r>
              <a:rPr lang="en-US" dirty="0"/>
              <a:t>e</a:t>
            </a:r>
            <a:r>
              <a:rPr lang="id-ID" dirty="0"/>
              <a:t>n</a:t>
            </a:r>
            <a:r>
              <a:rPr lang="en-US" dirty="0"/>
              <a:t>e</a:t>
            </a:r>
            <a:r>
              <a:rPr lang="id-ID" dirty="0"/>
              <a:t>litian D</a:t>
            </a:r>
            <a:r>
              <a:rPr lang="en-US" dirty="0"/>
              <a:t>e</a:t>
            </a:r>
            <a:r>
              <a:rPr lang="id-ID" dirty="0"/>
              <a:t>part</a:t>
            </a:r>
            <a:r>
              <a:rPr lang="en-US" dirty="0"/>
              <a:t>e</a:t>
            </a:r>
            <a:r>
              <a:rPr lang="id-ID" dirty="0"/>
              <a:t>m</a:t>
            </a:r>
            <a:r>
              <a:rPr lang="en-US" dirty="0"/>
              <a:t>e</a:t>
            </a:r>
            <a:r>
              <a:rPr lang="id-ID" dirty="0"/>
              <a:t>n Statistika ITS</a:t>
            </a:r>
            <a:endParaRPr lang="en-US" dirty="0"/>
          </a:p>
        </p:txBody>
      </p:sp>
      <p:pic>
        <p:nvPicPr>
          <p:cNvPr id="15" name="Picture 14">
            <a:extLst>
              <a:ext uri="{FF2B5EF4-FFF2-40B4-BE49-F238E27FC236}">
                <a16:creationId xmlns:a16="http://schemas.microsoft.com/office/drawing/2014/main" xmlns="" id="{F6317B14-C5DF-4963-B61C-CB288221D8C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561294" y="98787"/>
            <a:ext cx="1084729" cy="1084729"/>
          </a:xfrm>
          <a:prstGeom prst="rect">
            <a:avLst/>
          </a:prstGeom>
        </p:spPr>
      </p:pic>
      <p:pic>
        <p:nvPicPr>
          <p:cNvPr id="17" name="Picture 1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237982" y="253275"/>
            <a:ext cx="1153511" cy="831565"/>
          </a:xfrm>
          <a:prstGeom prst="rect">
            <a:avLst/>
          </a:prstGeom>
        </p:spPr>
      </p:pic>
    </p:spTree>
    <p:extLst>
      <p:ext uri="{BB962C8B-B14F-4D97-AF65-F5344CB8AC3E}">
        <p14:creationId xmlns:p14="http://schemas.microsoft.com/office/powerpoint/2010/main" val="95731881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xmlns="" id="{7131566D-38BE-4215-A489-6BD2138259D9}"/>
              </a:ext>
            </a:extLst>
          </p:cNvPr>
          <p:cNvSpPr/>
          <p:nvPr/>
        </p:nvSpPr>
        <p:spPr>
          <a:xfrm>
            <a:off x="-1" y="1815039"/>
            <a:ext cx="12192001" cy="2139967"/>
          </a:xfrm>
          <a:prstGeom prst="rect">
            <a:avLst/>
          </a:prstGeom>
          <a:solidFill>
            <a:schemeClr val="accent4">
              <a:lumMod val="40000"/>
              <a:lumOff val="60000"/>
            </a:schemeClr>
          </a:solidFill>
          <a:ln w="571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12" name="Picture 11"/>
          <p:cNvPicPr/>
          <p:nvPr/>
        </p:nvPicPr>
        <p:blipFill rotWithShape="1">
          <a:blip r:embed="rId2"/>
          <a:srcRect l="17014" t="12352" b="3650"/>
          <a:stretch/>
        </p:blipFill>
        <p:spPr bwMode="auto">
          <a:xfrm>
            <a:off x="601617" y="1421773"/>
            <a:ext cx="4725126" cy="2926498"/>
          </a:xfrm>
          <a:prstGeom prst="rect">
            <a:avLst/>
          </a:prstGeom>
          <a:ln>
            <a:noFill/>
          </a:ln>
          <a:extLst>
            <a:ext uri="{53640926-AAD7-44D8-BBD7-CCE9431645EC}">
              <a14:shadowObscured xmlns:a14="http://schemas.microsoft.com/office/drawing/2010/main"/>
            </a:ext>
          </a:extLst>
        </p:spPr>
      </p:pic>
      <p:sp>
        <p:nvSpPr>
          <p:cNvPr id="2" name="Rectangle 1"/>
          <p:cNvSpPr/>
          <p:nvPr/>
        </p:nvSpPr>
        <p:spPr>
          <a:xfrm>
            <a:off x="253274" y="4591315"/>
            <a:ext cx="5666744" cy="369332"/>
          </a:xfrm>
          <a:prstGeom prst="rect">
            <a:avLst/>
          </a:prstGeom>
        </p:spPr>
        <p:txBody>
          <a:bodyPr wrap="none">
            <a:spAutoFit/>
          </a:bodyPr>
          <a:lstStyle/>
          <a:p>
            <a:r>
              <a:rPr lang="id-ID" b="1" dirty="0"/>
              <a:t>Gambar 7</a:t>
            </a:r>
            <a:r>
              <a:rPr lang="en-US" b="1" dirty="0"/>
              <a:t>.</a:t>
            </a:r>
            <a:r>
              <a:rPr lang="en-US" dirty="0"/>
              <a:t> </a:t>
            </a:r>
            <a:r>
              <a:rPr lang="en-US" dirty="0" err="1"/>
              <a:t>Tampilan</a:t>
            </a:r>
            <a:r>
              <a:rPr lang="en-US" dirty="0"/>
              <a:t> </a:t>
            </a:r>
            <a:r>
              <a:rPr lang="en-US" dirty="0" err="1"/>
              <a:t>Pencarian</a:t>
            </a:r>
            <a:r>
              <a:rPr lang="en-US" dirty="0"/>
              <a:t> </a:t>
            </a:r>
            <a:r>
              <a:rPr lang="id-ID" dirty="0"/>
              <a:t>P</a:t>
            </a:r>
            <a:r>
              <a:rPr lang="en-US" dirty="0"/>
              <a:t>e</a:t>
            </a:r>
            <a:r>
              <a:rPr lang="id-ID" dirty="0"/>
              <a:t>ngabdian Masyarakat ITS</a:t>
            </a:r>
            <a:endParaRPr lang="en-US" dirty="0"/>
          </a:p>
        </p:txBody>
      </p:sp>
      <p:pic>
        <p:nvPicPr>
          <p:cNvPr id="14" name="Picture 13"/>
          <p:cNvPicPr/>
          <p:nvPr/>
        </p:nvPicPr>
        <p:blipFill rotWithShape="1">
          <a:blip r:embed="rId3"/>
          <a:srcRect l="17014" t="12353" b="5502"/>
          <a:stretch/>
        </p:blipFill>
        <p:spPr bwMode="auto">
          <a:xfrm>
            <a:off x="7176587" y="2510267"/>
            <a:ext cx="4463870" cy="3005162"/>
          </a:xfrm>
          <a:prstGeom prst="rect">
            <a:avLst/>
          </a:prstGeom>
          <a:ln>
            <a:noFill/>
          </a:ln>
          <a:extLst>
            <a:ext uri="{53640926-AAD7-44D8-BBD7-CCE9431645EC}">
              <a14:shadowObscured xmlns:a14="http://schemas.microsoft.com/office/drawing/2010/main"/>
            </a:ext>
          </a:extLst>
        </p:spPr>
      </p:pic>
      <p:sp>
        <p:nvSpPr>
          <p:cNvPr id="3" name="Rectangle 2"/>
          <p:cNvSpPr/>
          <p:nvPr/>
        </p:nvSpPr>
        <p:spPr>
          <a:xfrm>
            <a:off x="6212114" y="5573265"/>
            <a:ext cx="6096000" cy="646331"/>
          </a:xfrm>
          <a:prstGeom prst="rect">
            <a:avLst/>
          </a:prstGeom>
        </p:spPr>
        <p:txBody>
          <a:bodyPr>
            <a:spAutoFit/>
          </a:bodyPr>
          <a:lstStyle/>
          <a:p>
            <a:pPr algn="ctr"/>
            <a:r>
              <a:rPr lang="id-ID" b="1" dirty="0"/>
              <a:t>Gambar 8</a:t>
            </a:r>
            <a:r>
              <a:rPr lang="en-US" b="1" dirty="0"/>
              <a:t>.</a:t>
            </a:r>
            <a:r>
              <a:rPr lang="en-US" dirty="0"/>
              <a:t> </a:t>
            </a:r>
            <a:r>
              <a:rPr lang="en-US" dirty="0" err="1"/>
              <a:t>Tampilan</a:t>
            </a:r>
            <a:r>
              <a:rPr lang="en-US" dirty="0"/>
              <a:t> </a:t>
            </a:r>
            <a:r>
              <a:rPr lang="en-US" dirty="0" err="1"/>
              <a:t>Pencarian</a:t>
            </a:r>
            <a:r>
              <a:rPr lang="en-US" dirty="0"/>
              <a:t> </a:t>
            </a:r>
            <a:r>
              <a:rPr lang="id-ID" dirty="0"/>
              <a:t>P</a:t>
            </a:r>
            <a:r>
              <a:rPr lang="en-US" dirty="0"/>
              <a:t>e</a:t>
            </a:r>
            <a:r>
              <a:rPr lang="id-ID" dirty="0" smtClean="0"/>
              <a:t>ngabdian</a:t>
            </a:r>
          </a:p>
          <a:p>
            <a:pPr algn="ctr"/>
            <a:r>
              <a:rPr lang="id-ID" dirty="0" smtClean="0"/>
              <a:t>Masyarakat </a:t>
            </a:r>
            <a:r>
              <a:rPr lang="id-ID" dirty="0"/>
              <a:t>D</a:t>
            </a:r>
            <a:r>
              <a:rPr lang="en-US" dirty="0"/>
              <a:t>e</a:t>
            </a:r>
            <a:r>
              <a:rPr lang="id-ID" dirty="0"/>
              <a:t>part</a:t>
            </a:r>
            <a:r>
              <a:rPr lang="en-US" dirty="0"/>
              <a:t>e</a:t>
            </a:r>
            <a:r>
              <a:rPr lang="id-ID" dirty="0"/>
              <a:t>m</a:t>
            </a:r>
            <a:r>
              <a:rPr lang="en-US" dirty="0"/>
              <a:t>e</a:t>
            </a:r>
            <a:r>
              <a:rPr lang="id-ID" dirty="0"/>
              <a:t>n Statistika ITS</a:t>
            </a:r>
            <a:endParaRPr lang="en-US" dirty="0"/>
          </a:p>
        </p:txBody>
      </p:sp>
      <p:pic>
        <p:nvPicPr>
          <p:cNvPr id="15" name="Picture 14">
            <a:extLst>
              <a:ext uri="{FF2B5EF4-FFF2-40B4-BE49-F238E27FC236}">
                <a16:creationId xmlns:a16="http://schemas.microsoft.com/office/drawing/2014/main" xmlns="" id="{F6317B14-C5DF-4963-B61C-CB288221D8C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61294" y="98787"/>
            <a:ext cx="1084729" cy="1084729"/>
          </a:xfrm>
          <a:prstGeom prst="rect">
            <a:avLst/>
          </a:prstGeom>
        </p:spPr>
      </p:pic>
      <p:pic>
        <p:nvPicPr>
          <p:cNvPr id="16" name="Picture 1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237982" y="253275"/>
            <a:ext cx="1153511" cy="831565"/>
          </a:xfrm>
          <a:prstGeom prst="rect">
            <a:avLst/>
          </a:prstGeom>
        </p:spPr>
      </p:pic>
    </p:spTree>
    <p:extLst>
      <p:ext uri="{BB962C8B-B14F-4D97-AF65-F5344CB8AC3E}">
        <p14:creationId xmlns:p14="http://schemas.microsoft.com/office/powerpoint/2010/main" val="379318938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xmlns="" id="{7131566D-38BE-4215-A489-6BD2138259D9}"/>
              </a:ext>
            </a:extLst>
          </p:cNvPr>
          <p:cNvSpPr/>
          <p:nvPr/>
        </p:nvSpPr>
        <p:spPr>
          <a:xfrm>
            <a:off x="-1" y="1815039"/>
            <a:ext cx="12192001" cy="2139967"/>
          </a:xfrm>
          <a:prstGeom prst="rect">
            <a:avLst/>
          </a:prstGeom>
          <a:solidFill>
            <a:schemeClr val="accent4">
              <a:lumMod val="40000"/>
              <a:lumOff val="60000"/>
            </a:schemeClr>
          </a:solidFill>
          <a:ln w="571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3" name="Rectangle 12"/>
          <p:cNvSpPr/>
          <p:nvPr/>
        </p:nvSpPr>
        <p:spPr>
          <a:xfrm>
            <a:off x="672257" y="1240758"/>
            <a:ext cx="2689159" cy="800219"/>
          </a:xfrm>
          <a:prstGeom prst="rect">
            <a:avLst/>
          </a:prstGeom>
        </p:spPr>
        <p:txBody>
          <a:bodyPr wrap="square">
            <a:spAutoFit/>
          </a:bodyPr>
          <a:lstStyle/>
          <a:p>
            <a:pPr lvl="0"/>
            <a:r>
              <a:rPr lang="id-ID" sz="2800" b="1" dirty="0" smtClean="0">
                <a:solidFill>
                  <a:schemeClr val="accent1">
                    <a:lumMod val="50000"/>
                  </a:schemeClr>
                </a:solidFill>
              </a:rPr>
              <a:t>03 P</a:t>
            </a:r>
            <a:r>
              <a:rPr lang="en-ID" sz="2800" b="1" dirty="0" smtClean="0">
                <a:solidFill>
                  <a:schemeClr val="accent1">
                    <a:lumMod val="50000"/>
                  </a:schemeClr>
                </a:solidFill>
              </a:rPr>
              <a:t>e</a:t>
            </a:r>
            <a:r>
              <a:rPr lang="id-ID" sz="2800" b="1" dirty="0" smtClean="0">
                <a:solidFill>
                  <a:schemeClr val="accent1">
                    <a:lumMod val="50000"/>
                  </a:schemeClr>
                </a:solidFill>
              </a:rPr>
              <a:t>rforma</a:t>
            </a:r>
          </a:p>
          <a:p>
            <a:pPr lvl="0"/>
            <a:endParaRPr lang="id-ID" b="1" dirty="0">
              <a:solidFill>
                <a:schemeClr val="accent1">
                  <a:lumMod val="50000"/>
                </a:schemeClr>
              </a:solidFill>
            </a:endParaRPr>
          </a:p>
        </p:txBody>
      </p:sp>
      <p:pic>
        <p:nvPicPr>
          <p:cNvPr id="12" name="Picture 11"/>
          <p:cNvPicPr/>
          <p:nvPr/>
        </p:nvPicPr>
        <p:blipFill rotWithShape="1">
          <a:blip r:embed="rId2"/>
          <a:srcRect t="22997" r="83333" b="69635"/>
          <a:stretch/>
        </p:blipFill>
        <p:spPr bwMode="auto">
          <a:xfrm>
            <a:off x="792678" y="2342749"/>
            <a:ext cx="2448314" cy="799985"/>
          </a:xfrm>
          <a:prstGeom prst="rect">
            <a:avLst/>
          </a:prstGeom>
          <a:ln>
            <a:noFill/>
          </a:ln>
          <a:extLst>
            <a:ext uri="{53640926-AAD7-44D8-BBD7-CCE9431645EC}">
              <a14:shadowObscured xmlns:a14="http://schemas.microsoft.com/office/drawing/2010/main"/>
            </a:ext>
          </a:extLst>
        </p:spPr>
      </p:pic>
      <p:sp>
        <p:nvSpPr>
          <p:cNvPr id="2" name="Rectangle 1"/>
          <p:cNvSpPr/>
          <p:nvPr/>
        </p:nvSpPr>
        <p:spPr>
          <a:xfrm>
            <a:off x="164822" y="3142734"/>
            <a:ext cx="3704027" cy="369332"/>
          </a:xfrm>
          <a:prstGeom prst="rect">
            <a:avLst/>
          </a:prstGeom>
        </p:spPr>
        <p:txBody>
          <a:bodyPr wrap="none">
            <a:spAutoFit/>
          </a:bodyPr>
          <a:lstStyle/>
          <a:p>
            <a:r>
              <a:rPr lang="id-ID" b="1" dirty="0"/>
              <a:t>Gambar 9</a:t>
            </a:r>
            <a:r>
              <a:rPr lang="en-US" b="1" dirty="0"/>
              <a:t>.</a:t>
            </a:r>
            <a:r>
              <a:rPr lang="en-US" dirty="0"/>
              <a:t> </a:t>
            </a:r>
            <a:r>
              <a:rPr lang="en-US" i="1" dirty="0"/>
              <a:t>Navigation Pane </a:t>
            </a:r>
            <a:r>
              <a:rPr lang="id-ID" dirty="0"/>
              <a:t>P</a:t>
            </a:r>
            <a:r>
              <a:rPr lang="en-US" dirty="0"/>
              <a:t>e</a:t>
            </a:r>
            <a:r>
              <a:rPr lang="id-ID" dirty="0"/>
              <a:t>rforma</a:t>
            </a:r>
            <a:endParaRPr lang="en-US" dirty="0"/>
          </a:p>
        </p:txBody>
      </p:sp>
      <p:pic>
        <p:nvPicPr>
          <p:cNvPr id="14" name="Picture 13"/>
          <p:cNvPicPr/>
          <p:nvPr/>
        </p:nvPicPr>
        <p:blipFill rotWithShape="1">
          <a:blip r:embed="rId3"/>
          <a:srcRect t="4862"/>
          <a:stretch/>
        </p:blipFill>
        <p:spPr bwMode="auto">
          <a:xfrm>
            <a:off x="5414371" y="2068676"/>
            <a:ext cx="4629515" cy="2996809"/>
          </a:xfrm>
          <a:prstGeom prst="rect">
            <a:avLst/>
          </a:prstGeom>
          <a:ln>
            <a:noFill/>
          </a:ln>
          <a:extLst>
            <a:ext uri="{53640926-AAD7-44D8-BBD7-CCE9431645EC}">
              <a14:shadowObscured xmlns:a14="http://schemas.microsoft.com/office/drawing/2010/main"/>
            </a:ext>
          </a:extLst>
        </p:spPr>
      </p:pic>
      <p:sp>
        <p:nvSpPr>
          <p:cNvPr id="3" name="Rectangle 2"/>
          <p:cNvSpPr/>
          <p:nvPr/>
        </p:nvSpPr>
        <p:spPr>
          <a:xfrm>
            <a:off x="5843163" y="5261820"/>
            <a:ext cx="3771930" cy="369332"/>
          </a:xfrm>
          <a:prstGeom prst="rect">
            <a:avLst/>
          </a:prstGeom>
        </p:spPr>
        <p:txBody>
          <a:bodyPr wrap="none">
            <a:spAutoFit/>
          </a:bodyPr>
          <a:lstStyle/>
          <a:p>
            <a:r>
              <a:rPr lang="id-ID" b="1" dirty="0"/>
              <a:t>Gambar 10</a:t>
            </a:r>
            <a:r>
              <a:rPr lang="en-US" b="1" dirty="0"/>
              <a:t>.</a:t>
            </a:r>
            <a:r>
              <a:rPr lang="en-US" dirty="0"/>
              <a:t> </a:t>
            </a:r>
            <a:r>
              <a:rPr lang="en-US" dirty="0" err="1"/>
              <a:t>Tampilan</a:t>
            </a:r>
            <a:r>
              <a:rPr lang="en-US" dirty="0"/>
              <a:t> Performa </a:t>
            </a:r>
            <a:r>
              <a:rPr lang="en-US" dirty="0" err="1"/>
              <a:t>Dosen</a:t>
            </a:r>
            <a:endParaRPr lang="en-US" dirty="0"/>
          </a:p>
        </p:txBody>
      </p:sp>
      <p:pic>
        <p:nvPicPr>
          <p:cNvPr id="15" name="Picture 14">
            <a:extLst>
              <a:ext uri="{FF2B5EF4-FFF2-40B4-BE49-F238E27FC236}">
                <a16:creationId xmlns:a16="http://schemas.microsoft.com/office/drawing/2014/main" xmlns="" id="{F6317B14-C5DF-4963-B61C-CB288221D8C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61294" y="98787"/>
            <a:ext cx="1084729" cy="1084729"/>
          </a:xfrm>
          <a:prstGeom prst="rect">
            <a:avLst/>
          </a:prstGeom>
        </p:spPr>
      </p:pic>
      <p:pic>
        <p:nvPicPr>
          <p:cNvPr id="16" name="Picture 1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237982" y="253275"/>
            <a:ext cx="1153511" cy="831565"/>
          </a:xfrm>
          <a:prstGeom prst="rect">
            <a:avLst/>
          </a:prstGeom>
        </p:spPr>
      </p:pic>
    </p:spTree>
    <p:extLst>
      <p:ext uri="{BB962C8B-B14F-4D97-AF65-F5344CB8AC3E}">
        <p14:creationId xmlns:p14="http://schemas.microsoft.com/office/powerpoint/2010/main" val="187215330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xmlns="" id="{7131566D-38BE-4215-A489-6BD2138259D9}"/>
              </a:ext>
            </a:extLst>
          </p:cNvPr>
          <p:cNvSpPr/>
          <p:nvPr/>
        </p:nvSpPr>
        <p:spPr>
          <a:xfrm>
            <a:off x="-1" y="1815039"/>
            <a:ext cx="12192001" cy="2139967"/>
          </a:xfrm>
          <a:prstGeom prst="rect">
            <a:avLst/>
          </a:prstGeom>
          <a:solidFill>
            <a:schemeClr val="accent4">
              <a:lumMod val="40000"/>
              <a:lumOff val="60000"/>
            </a:schemeClr>
          </a:solidFill>
          <a:ln w="571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3" name="Rectangle 12"/>
          <p:cNvSpPr/>
          <p:nvPr/>
        </p:nvSpPr>
        <p:spPr>
          <a:xfrm>
            <a:off x="672257" y="1240758"/>
            <a:ext cx="2689159" cy="800219"/>
          </a:xfrm>
          <a:prstGeom prst="rect">
            <a:avLst/>
          </a:prstGeom>
        </p:spPr>
        <p:txBody>
          <a:bodyPr wrap="square">
            <a:spAutoFit/>
          </a:bodyPr>
          <a:lstStyle/>
          <a:p>
            <a:pPr lvl="0"/>
            <a:r>
              <a:rPr lang="id-ID" sz="2800" b="1" dirty="0" smtClean="0">
                <a:solidFill>
                  <a:schemeClr val="accent1">
                    <a:lumMod val="50000"/>
                  </a:schemeClr>
                </a:solidFill>
              </a:rPr>
              <a:t>04 Infografis</a:t>
            </a:r>
          </a:p>
          <a:p>
            <a:pPr lvl="0"/>
            <a:endParaRPr lang="id-ID" b="1" dirty="0">
              <a:solidFill>
                <a:schemeClr val="accent1">
                  <a:lumMod val="50000"/>
                </a:schemeClr>
              </a:solidFill>
            </a:endParaRPr>
          </a:p>
        </p:txBody>
      </p:sp>
      <p:pic>
        <p:nvPicPr>
          <p:cNvPr id="8" name="Picture 7"/>
          <p:cNvPicPr/>
          <p:nvPr/>
        </p:nvPicPr>
        <p:blipFill rotWithShape="1">
          <a:blip r:embed="rId2"/>
          <a:srcRect t="29016" r="83099" b="56615"/>
          <a:stretch/>
        </p:blipFill>
        <p:spPr bwMode="auto">
          <a:xfrm>
            <a:off x="410354" y="2040977"/>
            <a:ext cx="2335485" cy="1319394"/>
          </a:xfrm>
          <a:prstGeom prst="rect">
            <a:avLst/>
          </a:prstGeom>
          <a:ln>
            <a:noFill/>
          </a:ln>
          <a:extLst>
            <a:ext uri="{53640926-AAD7-44D8-BBD7-CCE9431645EC}">
              <a14:shadowObscured xmlns:a14="http://schemas.microsoft.com/office/drawing/2010/main"/>
            </a:ext>
          </a:extLst>
        </p:spPr>
      </p:pic>
      <p:sp>
        <p:nvSpPr>
          <p:cNvPr id="4" name="Rectangle 3"/>
          <p:cNvSpPr/>
          <p:nvPr/>
        </p:nvSpPr>
        <p:spPr>
          <a:xfrm>
            <a:off x="106120" y="3416168"/>
            <a:ext cx="2948884" cy="646331"/>
          </a:xfrm>
          <a:prstGeom prst="rect">
            <a:avLst/>
          </a:prstGeom>
        </p:spPr>
        <p:txBody>
          <a:bodyPr wrap="none">
            <a:spAutoFit/>
          </a:bodyPr>
          <a:lstStyle/>
          <a:p>
            <a:pPr algn="ctr"/>
            <a:r>
              <a:rPr lang="id-ID" b="1" dirty="0"/>
              <a:t>Gambar 11</a:t>
            </a:r>
            <a:r>
              <a:rPr lang="en-US" b="1" dirty="0"/>
              <a:t>.</a:t>
            </a:r>
            <a:r>
              <a:rPr lang="en-US" dirty="0"/>
              <a:t> </a:t>
            </a:r>
            <a:r>
              <a:rPr lang="en-US" i="1" dirty="0"/>
              <a:t>Navigation Pane </a:t>
            </a:r>
            <a:endParaRPr lang="id-ID" i="1" dirty="0" smtClean="0"/>
          </a:p>
          <a:p>
            <a:pPr algn="ctr"/>
            <a:r>
              <a:rPr lang="id-ID" dirty="0" smtClean="0"/>
              <a:t>Infografis</a:t>
            </a:r>
            <a:endParaRPr lang="en-US" dirty="0"/>
          </a:p>
        </p:txBody>
      </p:sp>
      <p:pic>
        <p:nvPicPr>
          <p:cNvPr id="10" name="Picture 9"/>
          <p:cNvPicPr/>
          <p:nvPr/>
        </p:nvPicPr>
        <p:blipFill rotWithShape="1">
          <a:blip r:embed="rId3"/>
          <a:srcRect t="5556"/>
          <a:stretch/>
        </p:blipFill>
        <p:spPr bwMode="auto">
          <a:xfrm>
            <a:off x="3055004" y="2382025"/>
            <a:ext cx="4135483" cy="3112024"/>
          </a:xfrm>
          <a:prstGeom prst="rect">
            <a:avLst/>
          </a:prstGeom>
          <a:ln>
            <a:noFill/>
          </a:ln>
          <a:extLst>
            <a:ext uri="{53640926-AAD7-44D8-BBD7-CCE9431645EC}">
              <a14:shadowObscured xmlns:a14="http://schemas.microsoft.com/office/drawing/2010/main"/>
            </a:ext>
          </a:extLst>
        </p:spPr>
      </p:pic>
      <p:sp>
        <p:nvSpPr>
          <p:cNvPr id="5" name="Rectangle 4"/>
          <p:cNvSpPr/>
          <p:nvPr/>
        </p:nvSpPr>
        <p:spPr>
          <a:xfrm>
            <a:off x="2916571" y="5508563"/>
            <a:ext cx="4443011" cy="369332"/>
          </a:xfrm>
          <a:prstGeom prst="rect">
            <a:avLst/>
          </a:prstGeom>
        </p:spPr>
        <p:txBody>
          <a:bodyPr wrap="none">
            <a:spAutoFit/>
          </a:bodyPr>
          <a:lstStyle/>
          <a:p>
            <a:r>
              <a:rPr lang="id-ID" b="1" dirty="0"/>
              <a:t>Gambar 12</a:t>
            </a:r>
            <a:r>
              <a:rPr lang="en-US" b="1" dirty="0"/>
              <a:t>.</a:t>
            </a:r>
            <a:r>
              <a:rPr lang="en-US" dirty="0"/>
              <a:t> </a:t>
            </a:r>
            <a:r>
              <a:rPr lang="en-US" dirty="0" err="1"/>
              <a:t>Tampilan</a:t>
            </a:r>
            <a:r>
              <a:rPr lang="en-US" dirty="0"/>
              <a:t> </a:t>
            </a:r>
            <a:r>
              <a:rPr lang="en-US" dirty="0" err="1"/>
              <a:t>Infografis</a:t>
            </a:r>
            <a:r>
              <a:rPr lang="en-US" dirty="0"/>
              <a:t> </a:t>
            </a:r>
            <a:r>
              <a:rPr lang="en-US" dirty="0" err="1"/>
              <a:t>Penelitian</a:t>
            </a:r>
            <a:r>
              <a:rPr lang="en-US" dirty="0"/>
              <a:t> ITS</a:t>
            </a:r>
            <a:endParaRPr lang="en-US" dirty="0"/>
          </a:p>
        </p:txBody>
      </p:sp>
      <p:pic>
        <p:nvPicPr>
          <p:cNvPr id="15" name="Picture 14"/>
          <p:cNvPicPr/>
          <p:nvPr/>
        </p:nvPicPr>
        <p:blipFill rotWithShape="1">
          <a:blip r:embed="rId4"/>
          <a:srcRect t="5127"/>
          <a:stretch/>
        </p:blipFill>
        <p:spPr bwMode="auto">
          <a:xfrm>
            <a:off x="7634515" y="3296961"/>
            <a:ext cx="4107542" cy="2699267"/>
          </a:xfrm>
          <a:prstGeom prst="rect">
            <a:avLst/>
          </a:prstGeom>
          <a:ln>
            <a:noFill/>
          </a:ln>
          <a:extLst>
            <a:ext uri="{53640926-AAD7-44D8-BBD7-CCE9431645EC}">
              <a14:shadowObscured xmlns:a14="http://schemas.microsoft.com/office/drawing/2010/main"/>
            </a:ext>
          </a:extLst>
        </p:spPr>
      </p:pic>
      <p:sp>
        <p:nvSpPr>
          <p:cNvPr id="6" name="Rectangle 5"/>
          <p:cNvSpPr/>
          <p:nvPr/>
        </p:nvSpPr>
        <p:spPr>
          <a:xfrm>
            <a:off x="6596741" y="6008912"/>
            <a:ext cx="6096000" cy="646331"/>
          </a:xfrm>
          <a:prstGeom prst="rect">
            <a:avLst/>
          </a:prstGeom>
        </p:spPr>
        <p:txBody>
          <a:bodyPr>
            <a:spAutoFit/>
          </a:bodyPr>
          <a:lstStyle/>
          <a:p>
            <a:pPr algn="ctr"/>
            <a:r>
              <a:rPr lang="id-ID" b="1" dirty="0"/>
              <a:t>Gambar 13</a:t>
            </a:r>
            <a:r>
              <a:rPr lang="en-US" b="1" dirty="0"/>
              <a:t>.</a:t>
            </a:r>
            <a:r>
              <a:rPr lang="en-US" dirty="0"/>
              <a:t> </a:t>
            </a:r>
            <a:r>
              <a:rPr lang="en-US" dirty="0" err="1"/>
              <a:t>Tampilan</a:t>
            </a:r>
            <a:r>
              <a:rPr lang="en-US" dirty="0"/>
              <a:t> </a:t>
            </a:r>
            <a:r>
              <a:rPr lang="en-US" dirty="0" err="1"/>
              <a:t>Infografis</a:t>
            </a:r>
            <a:r>
              <a:rPr lang="en-US" dirty="0"/>
              <a:t> </a:t>
            </a:r>
            <a:r>
              <a:rPr lang="en-US" dirty="0" err="1"/>
              <a:t>Penelitian</a:t>
            </a:r>
            <a:r>
              <a:rPr lang="en-US" dirty="0"/>
              <a:t> </a:t>
            </a:r>
            <a:endParaRPr lang="id-ID" dirty="0" smtClean="0"/>
          </a:p>
          <a:p>
            <a:pPr algn="ctr"/>
            <a:r>
              <a:rPr lang="en-US" dirty="0" err="1" smtClean="0"/>
              <a:t>Departemen</a:t>
            </a:r>
            <a:r>
              <a:rPr lang="en-US" dirty="0" smtClean="0"/>
              <a:t> </a:t>
            </a:r>
            <a:r>
              <a:rPr lang="en-US" dirty="0" err="1"/>
              <a:t>Statistika</a:t>
            </a:r>
            <a:endParaRPr lang="en-US" dirty="0"/>
          </a:p>
        </p:txBody>
      </p:sp>
      <p:pic>
        <p:nvPicPr>
          <p:cNvPr id="16" name="Picture 15">
            <a:extLst>
              <a:ext uri="{FF2B5EF4-FFF2-40B4-BE49-F238E27FC236}">
                <a16:creationId xmlns:a16="http://schemas.microsoft.com/office/drawing/2014/main" xmlns="" id="{F6317B14-C5DF-4963-B61C-CB288221D8C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561294" y="98787"/>
            <a:ext cx="1084729" cy="1084729"/>
          </a:xfrm>
          <a:prstGeom prst="rect">
            <a:avLst/>
          </a:prstGeom>
        </p:spPr>
      </p:pic>
      <p:pic>
        <p:nvPicPr>
          <p:cNvPr id="17" name="Picture 1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237982" y="253275"/>
            <a:ext cx="1153511" cy="831565"/>
          </a:xfrm>
          <a:prstGeom prst="rect">
            <a:avLst/>
          </a:prstGeom>
        </p:spPr>
      </p:pic>
    </p:spTree>
    <p:extLst>
      <p:ext uri="{BB962C8B-B14F-4D97-AF65-F5344CB8AC3E}">
        <p14:creationId xmlns:p14="http://schemas.microsoft.com/office/powerpoint/2010/main" val="182907252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xmlns="" id="{7131566D-38BE-4215-A489-6BD2138259D9}"/>
              </a:ext>
            </a:extLst>
          </p:cNvPr>
          <p:cNvSpPr/>
          <p:nvPr/>
        </p:nvSpPr>
        <p:spPr>
          <a:xfrm>
            <a:off x="-1" y="1815039"/>
            <a:ext cx="12192001" cy="2139967"/>
          </a:xfrm>
          <a:prstGeom prst="rect">
            <a:avLst/>
          </a:prstGeom>
          <a:solidFill>
            <a:schemeClr val="accent4">
              <a:lumMod val="40000"/>
              <a:lumOff val="60000"/>
            </a:schemeClr>
          </a:solidFill>
          <a:ln w="571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8" name="Picture 7"/>
          <p:cNvPicPr/>
          <p:nvPr/>
        </p:nvPicPr>
        <p:blipFill rotWithShape="1">
          <a:blip r:embed="rId2"/>
          <a:srcRect t="5127"/>
          <a:stretch/>
        </p:blipFill>
        <p:spPr bwMode="auto">
          <a:xfrm>
            <a:off x="812801" y="1546079"/>
            <a:ext cx="4576218" cy="2677886"/>
          </a:xfrm>
          <a:prstGeom prst="rect">
            <a:avLst/>
          </a:prstGeom>
          <a:ln>
            <a:noFill/>
          </a:ln>
          <a:extLst>
            <a:ext uri="{53640926-AAD7-44D8-BBD7-CCE9431645EC}">
              <a14:shadowObscured xmlns:a14="http://schemas.microsoft.com/office/drawing/2010/main"/>
            </a:ext>
          </a:extLst>
        </p:spPr>
      </p:pic>
      <p:sp>
        <p:nvSpPr>
          <p:cNvPr id="4" name="Rectangle 3"/>
          <p:cNvSpPr/>
          <p:nvPr/>
        </p:nvSpPr>
        <p:spPr>
          <a:xfrm>
            <a:off x="631389" y="4453039"/>
            <a:ext cx="5733108" cy="369332"/>
          </a:xfrm>
          <a:prstGeom prst="rect">
            <a:avLst/>
          </a:prstGeom>
        </p:spPr>
        <p:txBody>
          <a:bodyPr wrap="none">
            <a:spAutoFit/>
          </a:bodyPr>
          <a:lstStyle/>
          <a:p>
            <a:r>
              <a:rPr lang="id-ID" b="1" dirty="0"/>
              <a:t>Gambar 14</a:t>
            </a:r>
            <a:r>
              <a:rPr lang="en-US" b="1" dirty="0"/>
              <a:t>.</a:t>
            </a:r>
            <a:r>
              <a:rPr lang="en-US" dirty="0"/>
              <a:t> </a:t>
            </a:r>
            <a:r>
              <a:rPr lang="en-US" dirty="0" err="1"/>
              <a:t>Tampilan</a:t>
            </a:r>
            <a:r>
              <a:rPr lang="en-US" dirty="0"/>
              <a:t> </a:t>
            </a:r>
            <a:r>
              <a:rPr lang="en-US" dirty="0" err="1"/>
              <a:t>Infografis</a:t>
            </a:r>
            <a:r>
              <a:rPr lang="en-US" dirty="0"/>
              <a:t> </a:t>
            </a:r>
            <a:r>
              <a:rPr lang="en-US" dirty="0" err="1"/>
              <a:t>Pengabdian</a:t>
            </a:r>
            <a:r>
              <a:rPr lang="en-US" dirty="0"/>
              <a:t> </a:t>
            </a:r>
            <a:r>
              <a:rPr lang="en-US" dirty="0" err="1"/>
              <a:t>Masyarakat</a:t>
            </a:r>
            <a:r>
              <a:rPr lang="en-US" dirty="0"/>
              <a:t> ITS</a:t>
            </a:r>
            <a:endParaRPr lang="en-US" dirty="0"/>
          </a:p>
        </p:txBody>
      </p:sp>
      <p:pic>
        <p:nvPicPr>
          <p:cNvPr id="10" name="Picture 9"/>
          <p:cNvPicPr/>
          <p:nvPr/>
        </p:nvPicPr>
        <p:blipFill rotWithShape="1">
          <a:blip r:embed="rId3"/>
          <a:srcRect t="5697"/>
          <a:stretch/>
        </p:blipFill>
        <p:spPr bwMode="auto">
          <a:xfrm>
            <a:off x="6813050" y="2340425"/>
            <a:ext cx="4769350" cy="3189517"/>
          </a:xfrm>
          <a:prstGeom prst="rect">
            <a:avLst/>
          </a:prstGeom>
          <a:ln>
            <a:noFill/>
          </a:ln>
          <a:extLst>
            <a:ext uri="{53640926-AAD7-44D8-BBD7-CCE9431645EC}">
              <a14:shadowObscured xmlns:a14="http://schemas.microsoft.com/office/drawing/2010/main"/>
            </a:ext>
          </a:extLst>
        </p:spPr>
      </p:pic>
      <p:sp>
        <p:nvSpPr>
          <p:cNvPr id="5" name="Rectangle 4"/>
          <p:cNvSpPr/>
          <p:nvPr/>
        </p:nvSpPr>
        <p:spPr>
          <a:xfrm>
            <a:off x="6396463" y="5732919"/>
            <a:ext cx="6096000" cy="646331"/>
          </a:xfrm>
          <a:prstGeom prst="rect">
            <a:avLst/>
          </a:prstGeom>
        </p:spPr>
        <p:txBody>
          <a:bodyPr>
            <a:spAutoFit/>
          </a:bodyPr>
          <a:lstStyle/>
          <a:p>
            <a:pPr algn="ctr"/>
            <a:r>
              <a:rPr lang="id-ID" b="1" dirty="0"/>
              <a:t>Gambar 15</a:t>
            </a:r>
            <a:r>
              <a:rPr lang="en-US" b="1" dirty="0"/>
              <a:t>.</a:t>
            </a:r>
            <a:r>
              <a:rPr lang="en-US" dirty="0"/>
              <a:t> </a:t>
            </a:r>
            <a:r>
              <a:rPr lang="en-US" dirty="0" err="1"/>
              <a:t>Tampilan</a:t>
            </a:r>
            <a:r>
              <a:rPr lang="en-US" dirty="0"/>
              <a:t> </a:t>
            </a:r>
            <a:r>
              <a:rPr lang="en-US" dirty="0" err="1"/>
              <a:t>Infografis</a:t>
            </a:r>
            <a:r>
              <a:rPr lang="en-US" dirty="0"/>
              <a:t> </a:t>
            </a:r>
            <a:r>
              <a:rPr lang="en-US" dirty="0" err="1" smtClean="0"/>
              <a:t>Pengabdian</a:t>
            </a:r>
            <a:endParaRPr lang="id-ID" dirty="0"/>
          </a:p>
          <a:p>
            <a:pPr algn="ctr"/>
            <a:r>
              <a:rPr lang="en-US" dirty="0" err="1" smtClean="0"/>
              <a:t>Masyarakat</a:t>
            </a:r>
            <a:r>
              <a:rPr lang="en-US" dirty="0" smtClean="0"/>
              <a:t> </a:t>
            </a:r>
            <a:r>
              <a:rPr lang="en-US" dirty="0" err="1"/>
              <a:t>Departemen</a:t>
            </a:r>
            <a:r>
              <a:rPr lang="en-US" dirty="0"/>
              <a:t> </a:t>
            </a:r>
            <a:r>
              <a:rPr lang="en-US" dirty="0" err="1"/>
              <a:t>Statistika</a:t>
            </a:r>
            <a:endParaRPr lang="en-US" dirty="0"/>
          </a:p>
        </p:txBody>
      </p:sp>
      <p:pic>
        <p:nvPicPr>
          <p:cNvPr id="15" name="Picture 14">
            <a:extLst>
              <a:ext uri="{FF2B5EF4-FFF2-40B4-BE49-F238E27FC236}">
                <a16:creationId xmlns:a16="http://schemas.microsoft.com/office/drawing/2014/main" xmlns="" id="{F6317B14-C5DF-4963-B61C-CB288221D8C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61294" y="98787"/>
            <a:ext cx="1084729" cy="1084729"/>
          </a:xfrm>
          <a:prstGeom prst="rect">
            <a:avLst/>
          </a:prstGeom>
        </p:spPr>
      </p:pic>
      <p:pic>
        <p:nvPicPr>
          <p:cNvPr id="16" name="Picture 1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237982" y="253275"/>
            <a:ext cx="1153511" cy="831565"/>
          </a:xfrm>
          <a:prstGeom prst="rect">
            <a:avLst/>
          </a:prstGeom>
        </p:spPr>
      </p:pic>
    </p:spTree>
    <p:extLst>
      <p:ext uri="{BB962C8B-B14F-4D97-AF65-F5344CB8AC3E}">
        <p14:creationId xmlns:p14="http://schemas.microsoft.com/office/powerpoint/2010/main" val="205659625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xmlns="" id="{7131566D-38BE-4215-A489-6BD2138259D9}"/>
              </a:ext>
            </a:extLst>
          </p:cNvPr>
          <p:cNvSpPr/>
          <p:nvPr/>
        </p:nvSpPr>
        <p:spPr>
          <a:xfrm>
            <a:off x="-1" y="1815039"/>
            <a:ext cx="12192001" cy="2139967"/>
          </a:xfrm>
          <a:prstGeom prst="rect">
            <a:avLst/>
          </a:prstGeom>
          <a:solidFill>
            <a:schemeClr val="accent4">
              <a:lumMod val="40000"/>
              <a:lumOff val="60000"/>
            </a:schemeClr>
          </a:solidFill>
          <a:ln w="571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3" name="Rectangle 12"/>
          <p:cNvSpPr/>
          <p:nvPr/>
        </p:nvSpPr>
        <p:spPr>
          <a:xfrm>
            <a:off x="672257" y="1240758"/>
            <a:ext cx="2689159" cy="800219"/>
          </a:xfrm>
          <a:prstGeom prst="rect">
            <a:avLst/>
          </a:prstGeom>
        </p:spPr>
        <p:txBody>
          <a:bodyPr wrap="square">
            <a:spAutoFit/>
          </a:bodyPr>
          <a:lstStyle/>
          <a:p>
            <a:pPr lvl="0"/>
            <a:r>
              <a:rPr lang="id-ID" sz="2800" b="1" dirty="0" smtClean="0">
                <a:solidFill>
                  <a:schemeClr val="accent1">
                    <a:lumMod val="50000"/>
                  </a:schemeClr>
                </a:solidFill>
              </a:rPr>
              <a:t>05 Input Data</a:t>
            </a:r>
          </a:p>
          <a:p>
            <a:pPr lvl="0"/>
            <a:endParaRPr lang="id-ID" b="1" dirty="0">
              <a:solidFill>
                <a:schemeClr val="accent1">
                  <a:lumMod val="50000"/>
                </a:schemeClr>
              </a:solidFill>
            </a:endParaRPr>
          </a:p>
        </p:txBody>
      </p:sp>
      <p:pic>
        <p:nvPicPr>
          <p:cNvPr id="11" name="Picture 10"/>
          <p:cNvPicPr/>
          <p:nvPr/>
        </p:nvPicPr>
        <p:blipFill rotWithShape="1">
          <a:blip r:embed="rId2"/>
          <a:srcRect t="34297" r="83112" b="51108"/>
          <a:stretch/>
        </p:blipFill>
        <p:spPr bwMode="auto">
          <a:xfrm>
            <a:off x="691503" y="2040975"/>
            <a:ext cx="2475198" cy="1210223"/>
          </a:xfrm>
          <a:prstGeom prst="rect">
            <a:avLst/>
          </a:prstGeom>
          <a:ln>
            <a:noFill/>
          </a:ln>
          <a:extLst>
            <a:ext uri="{53640926-AAD7-44D8-BBD7-CCE9431645EC}">
              <a14:shadowObscured xmlns:a14="http://schemas.microsoft.com/office/drawing/2010/main"/>
            </a:ext>
          </a:extLst>
        </p:spPr>
      </p:pic>
      <p:sp>
        <p:nvSpPr>
          <p:cNvPr id="2" name="Rectangle 1"/>
          <p:cNvSpPr/>
          <p:nvPr/>
        </p:nvSpPr>
        <p:spPr>
          <a:xfrm>
            <a:off x="489043" y="3289052"/>
            <a:ext cx="2895986" cy="646331"/>
          </a:xfrm>
          <a:prstGeom prst="rect">
            <a:avLst/>
          </a:prstGeom>
        </p:spPr>
        <p:txBody>
          <a:bodyPr wrap="none">
            <a:spAutoFit/>
          </a:bodyPr>
          <a:lstStyle/>
          <a:p>
            <a:pPr algn="ctr"/>
            <a:r>
              <a:rPr lang="id-ID" b="1" dirty="0"/>
              <a:t>Gambar 16</a:t>
            </a:r>
            <a:r>
              <a:rPr lang="en-US" b="1" dirty="0"/>
              <a:t>.</a:t>
            </a:r>
            <a:r>
              <a:rPr lang="en-US" dirty="0"/>
              <a:t> </a:t>
            </a:r>
            <a:r>
              <a:rPr lang="en-US" i="1" dirty="0"/>
              <a:t>Navigation </a:t>
            </a:r>
            <a:r>
              <a:rPr lang="en-US" i="1" dirty="0" smtClean="0"/>
              <a:t>Pane</a:t>
            </a:r>
            <a:endParaRPr lang="id-ID" i="1" dirty="0" smtClean="0"/>
          </a:p>
          <a:p>
            <a:pPr algn="ctr"/>
            <a:r>
              <a:rPr lang="id-ID" dirty="0" smtClean="0"/>
              <a:t>Input </a:t>
            </a:r>
            <a:r>
              <a:rPr lang="id-ID" dirty="0"/>
              <a:t>Data</a:t>
            </a:r>
            <a:endParaRPr lang="en-US" dirty="0"/>
          </a:p>
        </p:txBody>
      </p:sp>
      <p:pic>
        <p:nvPicPr>
          <p:cNvPr id="12" name="Picture 11"/>
          <p:cNvPicPr/>
          <p:nvPr/>
        </p:nvPicPr>
        <p:blipFill rotWithShape="1">
          <a:blip r:embed="rId3"/>
          <a:srcRect t="5127"/>
          <a:stretch/>
        </p:blipFill>
        <p:spPr bwMode="auto">
          <a:xfrm>
            <a:off x="3614057" y="2409371"/>
            <a:ext cx="4078513" cy="2844800"/>
          </a:xfrm>
          <a:prstGeom prst="rect">
            <a:avLst/>
          </a:prstGeom>
          <a:ln>
            <a:noFill/>
          </a:ln>
          <a:extLst>
            <a:ext uri="{53640926-AAD7-44D8-BBD7-CCE9431645EC}">
              <a14:shadowObscured xmlns:a14="http://schemas.microsoft.com/office/drawing/2010/main"/>
            </a:ext>
          </a:extLst>
        </p:spPr>
      </p:pic>
      <p:sp>
        <p:nvSpPr>
          <p:cNvPr id="3" name="Rectangle 2"/>
          <p:cNvSpPr/>
          <p:nvPr/>
        </p:nvSpPr>
        <p:spPr>
          <a:xfrm>
            <a:off x="3805344" y="5342038"/>
            <a:ext cx="3343544" cy="646331"/>
          </a:xfrm>
          <a:prstGeom prst="rect">
            <a:avLst/>
          </a:prstGeom>
        </p:spPr>
        <p:txBody>
          <a:bodyPr wrap="none">
            <a:spAutoFit/>
          </a:bodyPr>
          <a:lstStyle/>
          <a:p>
            <a:pPr algn="ctr"/>
            <a:r>
              <a:rPr lang="id-ID" b="1" dirty="0"/>
              <a:t>Gambar 17</a:t>
            </a:r>
            <a:r>
              <a:rPr lang="en-US" b="1" dirty="0"/>
              <a:t>.</a:t>
            </a:r>
            <a:r>
              <a:rPr lang="en-US" dirty="0"/>
              <a:t> </a:t>
            </a:r>
            <a:r>
              <a:rPr lang="en-US" dirty="0" err="1"/>
              <a:t>Tampilan</a:t>
            </a:r>
            <a:r>
              <a:rPr lang="en-US" dirty="0"/>
              <a:t> </a:t>
            </a:r>
            <a:r>
              <a:rPr lang="id-ID" i="1" dirty="0"/>
              <a:t>Form </a:t>
            </a:r>
            <a:r>
              <a:rPr lang="id-ID" dirty="0"/>
              <a:t> </a:t>
            </a:r>
            <a:r>
              <a:rPr lang="en-US" dirty="0" smtClean="0"/>
              <a:t>Input</a:t>
            </a:r>
            <a:endParaRPr lang="id-ID" dirty="0" smtClean="0"/>
          </a:p>
          <a:p>
            <a:pPr algn="ctr"/>
            <a:r>
              <a:rPr lang="en-US" dirty="0" smtClean="0"/>
              <a:t>Data </a:t>
            </a:r>
            <a:r>
              <a:rPr lang="en-US" dirty="0" err="1"/>
              <a:t>Penelitian</a:t>
            </a:r>
            <a:r>
              <a:rPr lang="id-ID" dirty="0"/>
              <a:t> ITS</a:t>
            </a:r>
            <a:endParaRPr lang="en-US" dirty="0"/>
          </a:p>
        </p:txBody>
      </p:sp>
      <p:pic>
        <p:nvPicPr>
          <p:cNvPr id="14" name="Picture 13"/>
          <p:cNvPicPr/>
          <p:nvPr/>
        </p:nvPicPr>
        <p:blipFill rotWithShape="1">
          <a:blip r:embed="rId4"/>
          <a:srcRect l="17014" t="11118" b="4266"/>
          <a:stretch/>
        </p:blipFill>
        <p:spPr bwMode="auto">
          <a:xfrm>
            <a:off x="8040915" y="3059190"/>
            <a:ext cx="4028438" cy="2561771"/>
          </a:xfrm>
          <a:prstGeom prst="rect">
            <a:avLst/>
          </a:prstGeom>
          <a:ln>
            <a:noFill/>
          </a:ln>
          <a:extLst>
            <a:ext uri="{53640926-AAD7-44D8-BBD7-CCE9431645EC}">
              <a14:shadowObscured xmlns:a14="http://schemas.microsoft.com/office/drawing/2010/main"/>
            </a:ext>
          </a:extLst>
        </p:spPr>
      </p:pic>
      <p:sp>
        <p:nvSpPr>
          <p:cNvPr id="7" name="Rectangle 6"/>
          <p:cNvSpPr/>
          <p:nvPr/>
        </p:nvSpPr>
        <p:spPr>
          <a:xfrm>
            <a:off x="7039438" y="5688201"/>
            <a:ext cx="6096000" cy="646331"/>
          </a:xfrm>
          <a:prstGeom prst="rect">
            <a:avLst/>
          </a:prstGeom>
        </p:spPr>
        <p:txBody>
          <a:bodyPr>
            <a:spAutoFit/>
          </a:bodyPr>
          <a:lstStyle/>
          <a:p>
            <a:pPr algn="ctr"/>
            <a:r>
              <a:rPr lang="id-ID" b="1" dirty="0"/>
              <a:t>Gambar 18</a:t>
            </a:r>
            <a:r>
              <a:rPr lang="en-US" b="1" dirty="0"/>
              <a:t>.</a:t>
            </a:r>
            <a:r>
              <a:rPr lang="en-US" dirty="0"/>
              <a:t> </a:t>
            </a:r>
            <a:r>
              <a:rPr lang="en-US" dirty="0" err="1"/>
              <a:t>Tampilan</a:t>
            </a:r>
            <a:r>
              <a:rPr lang="en-US" dirty="0"/>
              <a:t> </a:t>
            </a:r>
            <a:r>
              <a:rPr lang="id-ID" i="1" dirty="0"/>
              <a:t>Form </a:t>
            </a:r>
            <a:r>
              <a:rPr lang="id-ID" dirty="0"/>
              <a:t> </a:t>
            </a:r>
            <a:r>
              <a:rPr lang="en-US" dirty="0"/>
              <a:t>Input </a:t>
            </a:r>
            <a:r>
              <a:rPr lang="en-US" dirty="0" smtClean="0"/>
              <a:t>Data</a:t>
            </a:r>
            <a:endParaRPr lang="id-ID" dirty="0" smtClean="0"/>
          </a:p>
          <a:p>
            <a:pPr algn="ctr"/>
            <a:r>
              <a:rPr lang="en-US" dirty="0" err="1" smtClean="0"/>
              <a:t>Penelitian</a:t>
            </a:r>
            <a:r>
              <a:rPr lang="en-US" dirty="0" smtClean="0"/>
              <a:t> </a:t>
            </a:r>
            <a:r>
              <a:rPr lang="en-US" dirty="0" err="1"/>
              <a:t>Departemen</a:t>
            </a:r>
            <a:r>
              <a:rPr lang="en-US" dirty="0"/>
              <a:t> </a:t>
            </a:r>
            <a:r>
              <a:rPr lang="en-US" dirty="0" err="1"/>
              <a:t>Statistika</a:t>
            </a:r>
            <a:endParaRPr lang="en-US" dirty="0"/>
          </a:p>
        </p:txBody>
      </p:sp>
      <p:pic>
        <p:nvPicPr>
          <p:cNvPr id="16" name="Picture 15">
            <a:extLst>
              <a:ext uri="{FF2B5EF4-FFF2-40B4-BE49-F238E27FC236}">
                <a16:creationId xmlns:a16="http://schemas.microsoft.com/office/drawing/2014/main" xmlns="" id="{F6317B14-C5DF-4963-B61C-CB288221D8C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561294" y="98787"/>
            <a:ext cx="1084729" cy="1084729"/>
          </a:xfrm>
          <a:prstGeom prst="rect">
            <a:avLst/>
          </a:prstGeom>
        </p:spPr>
      </p:pic>
      <p:pic>
        <p:nvPicPr>
          <p:cNvPr id="17" name="Picture 1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237982" y="253275"/>
            <a:ext cx="1153511" cy="831565"/>
          </a:xfrm>
          <a:prstGeom prst="rect">
            <a:avLst/>
          </a:prstGeom>
        </p:spPr>
      </p:pic>
    </p:spTree>
    <p:extLst>
      <p:ext uri="{BB962C8B-B14F-4D97-AF65-F5344CB8AC3E}">
        <p14:creationId xmlns:p14="http://schemas.microsoft.com/office/powerpoint/2010/main" val="145466243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xmlns="" id="{7131566D-38BE-4215-A489-6BD2138259D9}"/>
              </a:ext>
            </a:extLst>
          </p:cNvPr>
          <p:cNvSpPr/>
          <p:nvPr/>
        </p:nvSpPr>
        <p:spPr>
          <a:xfrm>
            <a:off x="-1" y="1815039"/>
            <a:ext cx="12192001" cy="2139967"/>
          </a:xfrm>
          <a:prstGeom prst="rect">
            <a:avLst/>
          </a:prstGeom>
          <a:solidFill>
            <a:schemeClr val="accent4">
              <a:lumMod val="40000"/>
              <a:lumOff val="60000"/>
            </a:schemeClr>
          </a:solidFill>
          <a:ln w="571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7" name="Picture 6"/>
          <p:cNvPicPr/>
          <p:nvPr/>
        </p:nvPicPr>
        <p:blipFill rotWithShape="1">
          <a:blip r:embed="rId2"/>
          <a:srcRect l="16667" t="12970" b="4884"/>
          <a:stretch/>
        </p:blipFill>
        <p:spPr bwMode="auto">
          <a:xfrm>
            <a:off x="551543" y="1560811"/>
            <a:ext cx="4775201" cy="2648422"/>
          </a:xfrm>
          <a:prstGeom prst="rect">
            <a:avLst/>
          </a:prstGeom>
          <a:ln>
            <a:noFill/>
          </a:ln>
          <a:extLst>
            <a:ext uri="{53640926-AAD7-44D8-BBD7-CCE9431645EC}">
              <a14:shadowObscured xmlns:a14="http://schemas.microsoft.com/office/drawing/2010/main"/>
            </a:ext>
          </a:extLst>
        </p:spPr>
      </p:pic>
      <p:sp>
        <p:nvSpPr>
          <p:cNvPr id="2" name="Rectangle 1"/>
          <p:cNvSpPr/>
          <p:nvPr/>
        </p:nvSpPr>
        <p:spPr>
          <a:xfrm>
            <a:off x="0" y="4223747"/>
            <a:ext cx="6096000" cy="646331"/>
          </a:xfrm>
          <a:prstGeom prst="rect">
            <a:avLst/>
          </a:prstGeom>
        </p:spPr>
        <p:txBody>
          <a:bodyPr>
            <a:spAutoFit/>
          </a:bodyPr>
          <a:lstStyle/>
          <a:p>
            <a:pPr algn="ctr"/>
            <a:r>
              <a:rPr lang="id-ID" b="1" dirty="0"/>
              <a:t>Gambar 19</a:t>
            </a:r>
            <a:r>
              <a:rPr lang="en-US" b="1" dirty="0"/>
              <a:t>.</a:t>
            </a:r>
            <a:r>
              <a:rPr lang="en-US" dirty="0"/>
              <a:t> </a:t>
            </a:r>
            <a:r>
              <a:rPr lang="en-US" dirty="0" err="1"/>
              <a:t>Tampilan</a:t>
            </a:r>
            <a:r>
              <a:rPr lang="en-US" dirty="0"/>
              <a:t> </a:t>
            </a:r>
            <a:r>
              <a:rPr lang="id-ID" i="1" dirty="0"/>
              <a:t>Form </a:t>
            </a:r>
            <a:r>
              <a:rPr lang="id-ID" dirty="0"/>
              <a:t> </a:t>
            </a:r>
            <a:r>
              <a:rPr lang="en-US" dirty="0"/>
              <a:t>Input </a:t>
            </a:r>
            <a:r>
              <a:rPr lang="en-US" dirty="0" smtClean="0"/>
              <a:t>Data</a:t>
            </a:r>
            <a:endParaRPr lang="id-ID" dirty="0" smtClean="0"/>
          </a:p>
          <a:p>
            <a:pPr algn="ctr"/>
            <a:r>
              <a:rPr lang="id-ID" dirty="0" smtClean="0"/>
              <a:t>P</a:t>
            </a:r>
            <a:r>
              <a:rPr lang="en-US" dirty="0"/>
              <a:t>e</a:t>
            </a:r>
            <a:r>
              <a:rPr lang="id-ID" dirty="0"/>
              <a:t>ngabdian Masyarakat ITS</a:t>
            </a:r>
            <a:endParaRPr lang="en-US" dirty="0"/>
          </a:p>
        </p:txBody>
      </p:sp>
      <p:pic>
        <p:nvPicPr>
          <p:cNvPr id="11" name="Picture 10"/>
          <p:cNvPicPr/>
          <p:nvPr/>
        </p:nvPicPr>
        <p:blipFill rotWithShape="1">
          <a:blip r:embed="rId3"/>
          <a:srcRect l="17014" t="11118" b="6119"/>
          <a:stretch/>
        </p:blipFill>
        <p:spPr bwMode="auto">
          <a:xfrm>
            <a:off x="6747146" y="2478858"/>
            <a:ext cx="4484914" cy="2952296"/>
          </a:xfrm>
          <a:prstGeom prst="rect">
            <a:avLst/>
          </a:prstGeom>
          <a:ln>
            <a:noFill/>
          </a:ln>
          <a:extLst>
            <a:ext uri="{53640926-AAD7-44D8-BBD7-CCE9431645EC}">
              <a14:shadowObscured xmlns:a14="http://schemas.microsoft.com/office/drawing/2010/main"/>
            </a:ext>
          </a:extLst>
        </p:spPr>
      </p:pic>
      <p:sp>
        <p:nvSpPr>
          <p:cNvPr id="6" name="Rectangle 5"/>
          <p:cNvSpPr/>
          <p:nvPr/>
        </p:nvSpPr>
        <p:spPr>
          <a:xfrm>
            <a:off x="5941603" y="5504321"/>
            <a:ext cx="6096000" cy="646331"/>
          </a:xfrm>
          <a:prstGeom prst="rect">
            <a:avLst/>
          </a:prstGeom>
        </p:spPr>
        <p:txBody>
          <a:bodyPr>
            <a:spAutoFit/>
          </a:bodyPr>
          <a:lstStyle/>
          <a:p>
            <a:pPr algn="ctr"/>
            <a:r>
              <a:rPr lang="id-ID" b="1" dirty="0"/>
              <a:t>Gambar 20</a:t>
            </a:r>
            <a:r>
              <a:rPr lang="en-US" b="1" dirty="0"/>
              <a:t>.</a:t>
            </a:r>
            <a:r>
              <a:rPr lang="en-US" dirty="0"/>
              <a:t> </a:t>
            </a:r>
            <a:r>
              <a:rPr lang="en-US" dirty="0" err="1"/>
              <a:t>Tampilan</a:t>
            </a:r>
            <a:r>
              <a:rPr lang="en-US" dirty="0"/>
              <a:t> </a:t>
            </a:r>
            <a:r>
              <a:rPr lang="id-ID" i="1" dirty="0"/>
              <a:t>Form </a:t>
            </a:r>
            <a:r>
              <a:rPr lang="id-ID" dirty="0"/>
              <a:t> </a:t>
            </a:r>
            <a:r>
              <a:rPr lang="en-US" dirty="0"/>
              <a:t>Input Data </a:t>
            </a:r>
            <a:r>
              <a:rPr lang="id-ID" dirty="0"/>
              <a:t>P</a:t>
            </a:r>
            <a:r>
              <a:rPr lang="en-US" dirty="0"/>
              <a:t>e</a:t>
            </a:r>
            <a:r>
              <a:rPr lang="id-ID" dirty="0" smtClean="0"/>
              <a:t>ngabdian</a:t>
            </a:r>
          </a:p>
          <a:p>
            <a:pPr algn="ctr"/>
            <a:r>
              <a:rPr lang="id-ID" dirty="0" smtClean="0"/>
              <a:t>Masyarakat </a:t>
            </a:r>
            <a:r>
              <a:rPr lang="en-US" dirty="0" err="1"/>
              <a:t>Departemen</a:t>
            </a:r>
            <a:r>
              <a:rPr lang="en-US" dirty="0"/>
              <a:t> </a:t>
            </a:r>
            <a:r>
              <a:rPr lang="en-US" dirty="0" err="1"/>
              <a:t>Statistika</a:t>
            </a:r>
            <a:endParaRPr lang="en-US" dirty="0"/>
          </a:p>
        </p:txBody>
      </p:sp>
      <p:pic>
        <p:nvPicPr>
          <p:cNvPr id="12" name="Picture 11">
            <a:extLst>
              <a:ext uri="{FF2B5EF4-FFF2-40B4-BE49-F238E27FC236}">
                <a16:creationId xmlns:a16="http://schemas.microsoft.com/office/drawing/2014/main" xmlns="" id="{F6317B14-C5DF-4963-B61C-CB288221D8C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61294" y="98787"/>
            <a:ext cx="1084729" cy="1084729"/>
          </a:xfrm>
          <a:prstGeom prst="rect">
            <a:avLst/>
          </a:prstGeom>
        </p:spPr>
      </p:pic>
      <p:pic>
        <p:nvPicPr>
          <p:cNvPr id="13" name="Picture 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237982" y="253275"/>
            <a:ext cx="1153511" cy="831565"/>
          </a:xfrm>
          <a:prstGeom prst="rect">
            <a:avLst/>
          </a:prstGeom>
        </p:spPr>
      </p:pic>
    </p:spTree>
    <p:extLst>
      <p:ext uri="{BB962C8B-B14F-4D97-AF65-F5344CB8AC3E}">
        <p14:creationId xmlns:p14="http://schemas.microsoft.com/office/powerpoint/2010/main" val="216561537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6978103" y="324616"/>
            <a:ext cx="1946384" cy="2212562"/>
          </a:xfrm>
          <a:prstGeom prst="rect">
            <a:avLst/>
          </a:prstGeom>
          <a:solidFill>
            <a:schemeClr val="bg1"/>
          </a:solidFill>
          <a:ln w="571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2" name="TextBox 2"/>
          <p:cNvSpPr txBox="1"/>
          <p:nvPr/>
        </p:nvSpPr>
        <p:spPr>
          <a:xfrm>
            <a:off x="1219200" y="941512"/>
            <a:ext cx="7777248" cy="705321"/>
          </a:xfrm>
          <a:prstGeom prst="rect">
            <a:avLst/>
          </a:prstGeom>
        </p:spPr>
        <p:txBody>
          <a:bodyPr wrap="square" lIns="0" tIns="0" rIns="0" bIns="0" rtlCol="0" anchor="t">
            <a:spAutoFit/>
          </a:bodyPr>
          <a:lstStyle/>
          <a:p>
            <a:pPr>
              <a:lnSpc>
                <a:spcPts val="5460"/>
              </a:lnSpc>
            </a:pPr>
            <a:r>
              <a:rPr lang="en-US" sz="9000" b="1" spc="420" dirty="0" smtClean="0">
                <a:solidFill>
                  <a:schemeClr val="accent4">
                    <a:lumMod val="50000"/>
                  </a:schemeClr>
                </a:solidFill>
                <a:latin typeface="Oswald"/>
              </a:rPr>
              <a:t>O U T L I N E</a:t>
            </a:r>
            <a:endParaRPr lang="en-US" sz="9000" b="1" spc="420" dirty="0">
              <a:solidFill>
                <a:schemeClr val="accent4">
                  <a:lumMod val="50000"/>
                </a:schemeClr>
              </a:solidFill>
              <a:latin typeface="Oswald"/>
            </a:endParaRPr>
          </a:p>
        </p:txBody>
      </p:sp>
      <p:sp>
        <p:nvSpPr>
          <p:cNvPr id="14" name="Teardrop 13"/>
          <p:cNvSpPr/>
          <p:nvPr/>
        </p:nvSpPr>
        <p:spPr>
          <a:xfrm rot="18852425">
            <a:off x="223984" y="4030515"/>
            <a:ext cx="2359241" cy="2394487"/>
          </a:xfrm>
          <a:prstGeom prst="teardrop">
            <a:avLst/>
          </a:prstGeom>
          <a:solidFill>
            <a:schemeClr val="accent3">
              <a:lumMod val="50000"/>
            </a:schemeClr>
          </a:soli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Oval 14"/>
          <p:cNvSpPr/>
          <p:nvPr/>
        </p:nvSpPr>
        <p:spPr>
          <a:xfrm>
            <a:off x="473593" y="4293523"/>
            <a:ext cx="1853642" cy="1833481"/>
          </a:xfrm>
          <a:prstGeom prst="ellipse">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lumMod val="65000"/>
                  <a:lumOff val="35000"/>
                </a:schemeClr>
              </a:solidFill>
            </a:endParaRPr>
          </a:p>
        </p:txBody>
      </p:sp>
      <p:sp>
        <p:nvSpPr>
          <p:cNvPr id="16" name="TextBox 15"/>
          <p:cNvSpPr txBox="1"/>
          <p:nvPr/>
        </p:nvSpPr>
        <p:spPr>
          <a:xfrm>
            <a:off x="59133" y="5442276"/>
            <a:ext cx="2764893" cy="353943"/>
          </a:xfrm>
          <a:prstGeom prst="rect">
            <a:avLst/>
          </a:prstGeom>
          <a:noFill/>
        </p:spPr>
        <p:txBody>
          <a:bodyPr wrap="square" rtlCol="0" anchor="ctr">
            <a:spAutoFit/>
          </a:bodyPr>
          <a:lstStyle/>
          <a:p>
            <a:pPr algn="ctr"/>
            <a:r>
              <a:rPr lang="id-ID" altLang="ko-KR" sz="1700" b="1" dirty="0" smtClean="0">
                <a:solidFill>
                  <a:schemeClr val="tx1">
                    <a:lumMod val="75000"/>
                    <a:lumOff val="25000"/>
                  </a:schemeClr>
                </a:solidFill>
                <a:cs typeface="Arial" pitchFamily="34" charset="0"/>
              </a:rPr>
              <a:t>PENDAHULUAN</a:t>
            </a:r>
          </a:p>
        </p:txBody>
      </p:sp>
      <p:sp>
        <p:nvSpPr>
          <p:cNvPr id="17" name="Rectangle 30"/>
          <p:cNvSpPr/>
          <p:nvPr/>
        </p:nvSpPr>
        <p:spPr>
          <a:xfrm>
            <a:off x="1101451" y="4617640"/>
            <a:ext cx="553065" cy="584262"/>
          </a:xfrm>
          <a:custGeom>
            <a:avLst/>
            <a:gdLst/>
            <a:ahLst/>
            <a:cxnLst/>
            <a:rect l="l" t="t" r="r" b="b"/>
            <a:pathLst>
              <a:path w="3240000" h="3230531">
                <a:moveTo>
                  <a:pt x="720000" y="2697973"/>
                </a:moveTo>
                <a:cubicBezTo>
                  <a:pt x="680235" y="2697973"/>
                  <a:pt x="648000" y="2730208"/>
                  <a:pt x="648000" y="2769973"/>
                </a:cubicBezTo>
                <a:cubicBezTo>
                  <a:pt x="648000" y="2809738"/>
                  <a:pt x="680235" y="2841973"/>
                  <a:pt x="720000" y="2841973"/>
                </a:cubicBezTo>
                <a:lnTo>
                  <a:pt x="2520000" y="2841973"/>
                </a:lnTo>
                <a:cubicBezTo>
                  <a:pt x="2559765" y="2841973"/>
                  <a:pt x="2592000" y="2809738"/>
                  <a:pt x="2592000" y="2769973"/>
                </a:cubicBezTo>
                <a:cubicBezTo>
                  <a:pt x="2592000" y="2730208"/>
                  <a:pt x="2559765" y="2697973"/>
                  <a:pt x="2520000" y="2697973"/>
                </a:cubicBezTo>
                <a:close/>
                <a:moveTo>
                  <a:pt x="720000" y="2366733"/>
                </a:moveTo>
                <a:cubicBezTo>
                  <a:pt x="680235" y="2366733"/>
                  <a:pt x="648000" y="2398968"/>
                  <a:pt x="648000" y="2438733"/>
                </a:cubicBezTo>
                <a:cubicBezTo>
                  <a:pt x="648000" y="2478498"/>
                  <a:pt x="680235" y="2510733"/>
                  <a:pt x="720000" y="2510733"/>
                </a:cubicBezTo>
                <a:lnTo>
                  <a:pt x="2520000" y="2510733"/>
                </a:lnTo>
                <a:cubicBezTo>
                  <a:pt x="2559765" y="2510733"/>
                  <a:pt x="2592000" y="2478498"/>
                  <a:pt x="2592000" y="2438733"/>
                </a:cubicBezTo>
                <a:cubicBezTo>
                  <a:pt x="2592000" y="2398968"/>
                  <a:pt x="2559765" y="2366733"/>
                  <a:pt x="2520000" y="2366733"/>
                </a:cubicBezTo>
                <a:close/>
                <a:moveTo>
                  <a:pt x="720000" y="2035493"/>
                </a:moveTo>
                <a:cubicBezTo>
                  <a:pt x="680235" y="2035493"/>
                  <a:pt x="648000" y="2067728"/>
                  <a:pt x="648000" y="2107493"/>
                </a:cubicBezTo>
                <a:cubicBezTo>
                  <a:pt x="648000" y="2147258"/>
                  <a:pt x="680235" y="2179493"/>
                  <a:pt x="720000" y="2179493"/>
                </a:cubicBezTo>
                <a:lnTo>
                  <a:pt x="2520000" y="2179493"/>
                </a:lnTo>
                <a:cubicBezTo>
                  <a:pt x="2559765" y="2179493"/>
                  <a:pt x="2592000" y="2147258"/>
                  <a:pt x="2592000" y="2107493"/>
                </a:cubicBezTo>
                <a:cubicBezTo>
                  <a:pt x="2592000" y="2067728"/>
                  <a:pt x="2559765" y="2035493"/>
                  <a:pt x="2520000" y="2035493"/>
                </a:cubicBezTo>
                <a:close/>
                <a:moveTo>
                  <a:pt x="720000" y="1704253"/>
                </a:moveTo>
                <a:cubicBezTo>
                  <a:pt x="680235" y="1704253"/>
                  <a:pt x="648000" y="1736488"/>
                  <a:pt x="648000" y="1776253"/>
                </a:cubicBezTo>
                <a:cubicBezTo>
                  <a:pt x="648000" y="1816018"/>
                  <a:pt x="680235" y="1848253"/>
                  <a:pt x="720000" y="1848253"/>
                </a:cubicBezTo>
                <a:lnTo>
                  <a:pt x="2520000" y="1848253"/>
                </a:lnTo>
                <a:cubicBezTo>
                  <a:pt x="2559765" y="1848253"/>
                  <a:pt x="2592000" y="1816018"/>
                  <a:pt x="2592000" y="1776253"/>
                </a:cubicBezTo>
                <a:cubicBezTo>
                  <a:pt x="2592000" y="1736488"/>
                  <a:pt x="2559765" y="1704253"/>
                  <a:pt x="2520000" y="1704253"/>
                </a:cubicBezTo>
                <a:close/>
                <a:moveTo>
                  <a:pt x="720000" y="1373013"/>
                </a:moveTo>
                <a:cubicBezTo>
                  <a:pt x="680235" y="1373013"/>
                  <a:pt x="648000" y="1405248"/>
                  <a:pt x="648000" y="1445013"/>
                </a:cubicBezTo>
                <a:cubicBezTo>
                  <a:pt x="648000" y="1484778"/>
                  <a:pt x="680235" y="1517013"/>
                  <a:pt x="720000" y="1517013"/>
                </a:cubicBezTo>
                <a:lnTo>
                  <a:pt x="2520000" y="1517013"/>
                </a:lnTo>
                <a:cubicBezTo>
                  <a:pt x="2559765" y="1517013"/>
                  <a:pt x="2592000" y="1484778"/>
                  <a:pt x="2592000" y="1445013"/>
                </a:cubicBezTo>
                <a:cubicBezTo>
                  <a:pt x="2592000" y="1405248"/>
                  <a:pt x="2559765" y="1373013"/>
                  <a:pt x="2520000" y="1373013"/>
                </a:cubicBezTo>
                <a:close/>
                <a:moveTo>
                  <a:pt x="720000" y="1041773"/>
                </a:moveTo>
                <a:cubicBezTo>
                  <a:pt x="680235" y="1041773"/>
                  <a:pt x="648000" y="1074008"/>
                  <a:pt x="648000" y="1113773"/>
                </a:cubicBezTo>
                <a:cubicBezTo>
                  <a:pt x="648000" y="1153538"/>
                  <a:pt x="680235" y="1185773"/>
                  <a:pt x="720000" y="1185773"/>
                </a:cubicBezTo>
                <a:lnTo>
                  <a:pt x="2520000" y="1185773"/>
                </a:lnTo>
                <a:cubicBezTo>
                  <a:pt x="2559765" y="1185773"/>
                  <a:pt x="2592000" y="1153538"/>
                  <a:pt x="2592000" y="1113773"/>
                </a:cubicBezTo>
                <a:cubicBezTo>
                  <a:pt x="2592000" y="1074008"/>
                  <a:pt x="2559765" y="1041773"/>
                  <a:pt x="2520000" y="1041773"/>
                </a:cubicBezTo>
                <a:close/>
                <a:moveTo>
                  <a:pt x="0" y="305988"/>
                </a:moveTo>
                <a:lnTo>
                  <a:pt x="181957" y="305988"/>
                </a:lnTo>
                <a:lnTo>
                  <a:pt x="181957" y="470032"/>
                </a:lnTo>
                <a:cubicBezTo>
                  <a:pt x="181957" y="599267"/>
                  <a:pt x="286722" y="704032"/>
                  <a:pt x="415957" y="704032"/>
                </a:cubicBezTo>
                <a:cubicBezTo>
                  <a:pt x="545192" y="704032"/>
                  <a:pt x="649957" y="599267"/>
                  <a:pt x="649957" y="470032"/>
                </a:cubicBezTo>
                <a:lnTo>
                  <a:pt x="649957" y="305988"/>
                </a:lnTo>
                <a:lnTo>
                  <a:pt x="802357" y="305988"/>
                </a:lnTo>
                <a:lnTo>
                  <a:pt x="802357" y="470031"/>
                </a:lnTo>
                <a:cubicBezTo>
                  <a:pt x="802357" y="599266"/>
                  <a:pt x="907122" y="704031"/>
                  <a:pt x="1036357" y="704031"/>
                </a:cubicBezTo>
                <a:cubicBezTo>
                  <a:pt x="1165592" y="704031"/>
                  <a:pt x="1270357" y="599266"/>
                  <a:pt x="1270357" y="470031"/>
                </a:cubicBezTo>
                <a:lnTo>
                  <a:pt x="1270357" y="305988"/>
                </a:lnTo>
                <a:lnTo>
                  <a:pt x="1422757" y="305988"/>
                </a:lnTo>
                <a:lnTo>
                  <a:pt x="1422757" y="470030"/>
                </a:lnTo>
                <a:cubicBezTo>
                  <a:pt x="1422757" y="599265"/>
                  <a:pt x="1527522" y="704030"/>
                  <a:pt x="1656757" y="704030"/>
                </a:cubicBezTo>
                <a:cubicBezTo>
                  <a:pt x="1785992" y="704030"/>
                  <a:pt x="1890757" y="599265"/>
                  <a:pt x="1890757" y="470030"/>
                </a:cubicBezTo>
                <a:lnTo>
                  <a:pt x="1890757" y="305988"/>
                </a:lnTo>
                <a:lnTo>
                  <a:pt x="2043157" y="305988"/>
                </a:lnTo>
                <a:lnTo>
                  <a:pt x="2043157" y="470029"/>
                </a:lnTo>
                <a:cubicBezTo>
                  <a:pt x="2043157" y="599264"/>
                  <a:pt x="2147922" y="704029"/>
                  <a:pt x="2277157" y="704029"/>
                </a:cubicBezTo>
                <a:cubicBezTo>
                  <a:pt x="2406392" y="704029"/>
                  <a:pt x="2511157" y="599264"/>
                  <a:pt x="2511157" y="470029"/>
                </a:cubicBezTo>
                <a:lnTo>
                  <a:pt x="2511157" y="305988"/>
                </a:lnTo>
                <a:lnTo>
                  <a:pt x="2663557" y="305988"/>
                </a:lnTo>
                <a:lnTo>
                  <a:pt x="2663557" y="470028"/>
                </a:lnTo>
                <a:cubicBezTo>
                  <a:pt x="2663557" y="599263"/>
                  <a:pt x="2768322" y="704028"/>
                  <a:pt x="2897557" y="704028"/>
                </a:cubicBezTo>
                <a:cubicBezTo>
                  <a:pt x="3026792" y="704028"/>
                  <a:pt x="3131557" y="599263"/>
                  <a:pt x="3131557" y="470028"/>
                </a:cubicBezTo>
                <a:lnTo>
                  <a:pt x="3131557" y="305988"/>
                </a:lnTo>
                <a:lnTo>
                  <a:pt x="3240000" y="305988"/>
                </a:lnTo>
                <a:lnTo>
                  <a:pt x="3240000" y="3230531"/>
                </a:lnTo>
                <a:lnTo>
                  <a:pt x="0" y="3230531"/>
                </a:lnTo>
                <a:close/>
                <a:moveTo>
                  <a:pt x="415957" y="4"/>
                </a:moveTo>
                <a:cubicBezTo>
                  <a:pt x="485545" y="4"/>
                  <a:pt x="541957" y="56416"/>
                  <a:pt x="541957" y="126004"/>
                </a:cubicBezTo>
                <a:lnTo>
                  <a:pt x="541957" y="485972"/>
                </a:lnTo>
                <a:cubicBezTo>
                  <a:pt x="541957" y="555560"/>
                  <a:pt x="485545" y="611972"/>
                  <a:pt x="415957" y="611972"/>
                </a:cubicBezTo>
                <a:cubicBezTo>
                  <a:pt x="346369" y="611972"/>
                  <a:pt x="289957" y="555560"/>
                  <a:pt x="289957" y="485972"/>
                </a:cubicBezTo>
                <a:lnTo>
                  <a:pt x="289957" y="126004"/>
                </a:lnTo>
                <a:cubicBezTo>
                  <a:pt x="289957" y="56416"/>
                  <a:pt x="346369" y="4"/>
                  <a:pt x="415957" y="4"/>
                </a:cubicBezTo>
                <a:close/>
                <a:moveTo>
                  <a:pt x="1036357" y="3"/>
                </a:moveTo>
                <a:cubicBezTo>
                  <a:pt x="1105945" y="3"/>
                  <a:pt x="1162357" y="56415"/>
                  <a:pt x="1162357" y="126003"/>
                </a:cubicBezTo>
                <a:lnTo>
                  <a:pt x="1162357" y="485971"/>
                </a:lnTo>
                <a:cubicBezTo>
                  <a:pt x="1162357" y="555559"/>
                  <a:pt x="1105945" y="611971"/>
                  <a:pt x="1036357" y="611971"/>
                </a:cubicBezTo>
                <a:cubicBezTo>
                  <a:pt x="966769" y="611971"/>
                  <a:pt x="910357" y="555559"/>
                  <a:pt x="910357" y="485971"/>
                </a:cubicBezTo>
                <a:lnTo>
                  <a:pt x="910357" y="126003"/>
                </a:lnTo>
                <a:cubicBezTo>
                  <a:pt x="910357" y="56415"/>
                  <a:pt x="966769" y="3"/>
                  <a:pt x="1036357" y="3"/>
                </a:cubicBezTo>
                <a:close/>
                <a:moveTo>
                  <a:pt x="1656757" y="2"/>
                </a:moveTo>
                <a:cubicBezTo>
                  <a:pt x="1726345" y="2"/>
                  <a:pt x="1782757" y="56414"/>
                  <a:pt x="1782757" y="126002"/>
                </a:cubicBezTo>
                <a:lnTo>
                  <a:pt x="1782757" y="485970"/>
                </a:lnTo>
                <a:cubicBezTo>
                  <a:pt x="1782757" y="555558"/>
                  <a:pt x="1726345" y="611970"/>
                  <a:pt x="1656757" y="611970"/>
                </a:cubicBezTo>
                <a:cubicBezTo>
                  <a:pt x="1587169" y="611970"/>
                  <a:pt x="1530757" y="555558"/>
                  <a:pt x="1530757" y="485970"/>
                </a:cubicBezTo>
                <a:lnTo>
                  <a:pt x="1530757" y="126002"/>
                </a:lnTo>
                <a:cubicBezTo>
                  <a:pt x="1530757" y="56414"/>
                  <a:pt x="1587169" y="2"/>
                  <a:pt x="1656757" y="2"/>
                </a:cubicBezTo>
                <a:close/>
                <a:moveTo>
                  <a:pt x="2277157" y="1"/>
                </a:moveTo>
                <a:cubicBezTo>
                  <a:pt x="2346745" y="1"/>
                  <a:pt x="2403157" y="56413"/>
                  <a:pt x="2403157" y="126001"/>
                </a:cubicBezTo>
                <a:lnTo>
                  <a:pt x="2403157" y="485969"/>
                </a:lnTo>
                <a:cubicBezTo>
                  <a:pt x="2403157" y="555557"/>
                  <a:pt x="2346745" y="611969"/>
                  <a:pt x="2277157" y="611969"/>
                </a:cubicBezTo>
                <a:cubicBezTo>
                  <a:pt x="2207569" y="611969"/>
                  <a:pt x="2151157" y="555557"/>
                  <a:pt x="2151157" y="485969"/>
                </a:cubicBezTo>
                <a:lnTo>
                  <a:pt x="2151157" y="126001"/>
                </a:lnTo>
                <a:cubicBezTo>
                  <a:pt x="2151157" y="56413"/>
                  <a:pt x="2207569" y="1"/>
                  <a:pt x="2277157" y="1"/>
                </a:cubicBezTo>
                <a:close/>
                <a:moveTo>
                  <a:pt x="2897557" y="0"/>
                </a:moveTo>
                <a:cubicBezTo>
                  <a:pt x="2967145" y="0"/>
                  <a:pt x="3023557" y="56412"/>
                  <a:pt x="3023557" y="126000"/>
                </a:cubicBezTo>
                <a:lnTo>
                  <a:pt x="3023557" y="485968"/>
                </a:lnTo>
                <a:cubicBezTo>
                  <a:pt x="3023557" y="555556"/>
                  <a:pt x="2967145" y="611968"/>
                  <a:pt x="2897557" y="611968"/>
                </a:cubicBezTo>
                <a:cubicBezTo>
                  <a:pt x="2827969" y="611968"/>
                  <a:pt x="2771557" y="555556"/>
                  <a:pt x="2771557" y="485968"/>
                </a:cubicBezTo>
                <a:lnTo>
                  <a:pt x="2771557" y="126000"/>
                </a:lnTo>
                <a:cubicBezTo>
                  <a:pt x="2771557" y="56412"/>
                  <a:pt x="2827969" y="0"/>
                  <a:pt x="2897557" y="0"/>
                </a:cubicBezTo>
                <a:close/>
              </a:path>
            </a:pathLst>
          </a:cu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pic>
        <p:nvPicPr>
          <p:cNvPr id="58" name="Picture 57">
            <a:extLst>
              <a:ext uri="{FF2B5EF4-FFF2-40B4-BE49-F238E27FC236}">
                <a16:creationId xmlns:a16="http://schemas.microsoft.com/office/drawing/2014/main" xmlns="" id="{F6317B14-C5DF-4963-B61C-CB288221D8C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657441" y="781655"/>
            <a:ext cx="1084729" cy="1084729"/>
          </a:xfrm>
          <a:prstGeom prst="rect">
            <a:avLst/>
          </a:prstGeom>
        </p:spPr>
      </p:pic>
      <p:pic>
        <p:nvPicPr>
          <p:cNvPr id="59" name="Picture 5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947121" y="878389"/>
            <a:ext cx="1153511" cy="831565"/>
          </a:xfrm>
          <a:prstGeom prst="rect">
            <a:avLst/>
          </a:prstGeom>
        </p:spPr>
      </p:pic>
      <p:sp>
        <p:nvSpPr>
          <p:cNvPr id="22" name="Teardrop 21"/>
          <p:cNvSpPr/>
          <p:nvPr/>
        </p:nvSpPr>
        <p:spPr>
          <a:xfrm rot="18852425">
            <a:off x="2492086" y="2740716"/>
            <a:ext cx="2359241" cy="2394487"/>
          </a:xfrm>
          <a:prstGeom prst="teardrop">
            <a:avLst/>
          </a:prstGeom>
          <a:solidFill>
            <a:schemeClr val="accent3">
              <a:lumMod val="50000"/>
            </a:schemeClr>
          </a:soli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Oval 22"/>
          <p:cNvSpPr/>
          <p:nvPr/>
        </p:nvSpPr>
        <p:spPr>
          <a:xfrm>
            <a:off x="2744885" y="2990143"/>
            <a:ext cx="1853642" cy="1833481"/>
          </a:xfrm>
          <a:prstGeom prst="ellipse">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lumMod val="65000"/>
                  <a:lumOff val="35000"/>
                </a:schemeClr>
              </a:solidFill>
            </a:endParaRPr>
          </a:p>
        </p:txBody>
      </p:sp>
      <p:sp>
        <p:nvSpPr>
          <p:cNvPr id="24" name="TextBox 23"/>
          <p:cNvSpPr txBox="1"/>
          <p:nvPr/>
        </p:nvSpPr>
        <p:spPr>
          <a:xfrm>
            <a:off x="2327235" y="4021672"/>
            <a:ext cx="2764893" cy="615553"/>
          </a:xfrm>
          <a:prstGeom prst="rect">
            <a:avLst/>
          </a:prstGeom>
          <a:noFill/>
        </p:spPr>
        <p:txBody>
          <a:bodyPr wrap="square" rtlCol="0" anchor="ctr">
            <a:spAutoFit/>
          </a:bodyPr>
          <a:lstStyle/>
          <a:p>
            <a:pPr algn="ctr"/>
            <a:r>
              <a:rPr lang="id-ID" altLang="ko-KR" sz="1700" b="1" dirty="0" smtClean="0">
                <a:solidFill>
                  <a:schemeClr val="tx1">
                    <a:lumMod val="75000"/>
                    <a:lumOff val="25000"/>
                  </a:schemeClr>
                </a:solidFill>
                <a:cs typeface="Arial" pitchFamily="34" charset="0"/>
              </a:rPr>
              <a:t>TINJAUAN</a:t>
            </a:r>
          </a:p>
          <a:p>
            <a:pPr algn="ctr"/>
            <a:r>
              <a:rPr lang="id-ID" altLang="ko-KR" sz="1700" b="1" dirty="0" smtClean="0">
                <a:solidFill>
                  <a:schemeClr val="tx1">
                    <a:lumMod val="75000"/>
                    <a:lumOff val="25000"/>
                  </a:schemeClr>
                </a:solidFill>
                <a:cs typeface="Arial" pitchFamily="34" charset="0"/>
              </a:rPr>
              <a:t>PUSTAKA</a:t>
            </a:r>
            <a:endParaRPr lang="id-ID" altLang="ko-KR" sz="1700" b="1" dirty="0" smtClean="0">
              <a:solidFill>
                <a:schemeClr val="tx1">
                  <a:lumMod val="75000"/>
                  <a:lumOff val="25000"/>
                </a:schemeClr>
              </a:solidFill>
              <a:cs typeface="Arial" pitchFamily="34" charset="0"/>
            </a:endParaRPr>
          </a:p>
        </p:txBody>
      </p:sp>
      <p:sp>
        <p:nvSpPr>
          <p:cNvPr id="26" name="Teardrop 25"/>
          <p:cNvSpPr/>
          <p:nvPr/>
        </p:nvSpPr>
        <p:spPr>
          <a:xfrm rot="8006019">
            <a:off x="4942243" y="1878841"/>
            <a:ext cx="2359241" cy="2394487"/>
          </a:xfrm>
          <a:prstGeom prst="teardrop">
            <a:avLst/>
          </a:prstGeom>
          <a:solidFill>
            <a:schemeClr val="accent3">
              <a:lumMod val="50000"/>
            </a:schemeClr>
          </a:soli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7" name="Oval 26"/>
          <p:cNvSpPr/>
          <p:nvPr/>
        </p:nvSpPr>
        <p:spPr>
          <a:xfrm>
            <a:off x="5191852" y="2141849"/>
            <a:ext cx="1853642" cy="1833481"/>
          </a:xfrm>
          <a:prstGeom prst="ellipse">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lumMod val="65000"/>
                  <a:lumOff val="35000"/>
                </a:schemeClr>
              </a:solidFill>
            </a:endParaRPr>
          </a:p>
        </p:txBody>
      </p:sp>
      <p:sp>
        <p:nvSpPr>
          <p:cNvPr id="28" name="TextBox 27"/>
          <p:cNvSpPr txBox="1"/>
          <p:nvPr/>
        </p:nvSpPr>
        <p:spPr>
          <a:xfrm>
            <a:off x="4777392" y="3159797"/>
            <a:ext cx="2764893" cy="615553"/>
          </a:xfrm>
          <a:prstGeom prst="rect">
            <a:avLst/>
          </a:prstGeom>
          <a:noFill/>
        </p:spPr>
        <p:txBody>
          <a:bodyPr wrap="square" rtlCol="0" anchor="ctr">
            <a:spAutoFit/>
          </a:bodyPr>
          <a:lstStyle/>
          <a:p>
            <a:pPr algn="ctr"/>
            <a:r>
              <a:rPr lang="id-ID" altLang="ko-KR" sz="1700" b="1" dirty="0" smtClean="0">
                <a:solidFill>
                  <a:schemeClr val="tx1">
                    <a:lumMod val="75000"/>
                    <a:lumOff val="25000"/>
                  </a:schemeClr>
                </a:solidFill>
                <a:cs typeface="Arial" pitchFamily="34" charset="0"/>
              </a:rPr>
              <a:t>METODOLOGI</a:t>
            </a:r>
          </a:p>
          <a:p>
            <a:pPr algn="ctr"/>
            <a:r>
              <a:rPr lang="id-ID" altLang="ko-KR" sz="1700" b="1" dirty="0" smtClean="0">
                <a:solidFill>
                  <a:schemeClr val="tx1">
                    <a:lumMod val="75000"/>
                    <a:lumOff val="25000"/>
                  </a:schemeClr>
                </a:solidFill>
                <a:cs typeface="Arial" pitchFamily="34" charset="0"/>
              </a:rPr>
              <a:t>PENELITIAN</a:t>
            </a:r>
            <a:endParaRPr lang="id-ID" altLang="ko-KR" sz="1700" b="1" dirty="0" smtClean="0">
              <a:solidFill>
                <a:schemeClr val="tx1">
                  <a:lumMod val="75000"/>
                  <a:lumOff val="25000"/>
                </a:schemeClr>
              </a:solidFill>
              <a:cs typeface="Arial" pitchFamily="34" charset="0"/>
            </a:endParaRPr>
          </a:p>
        </p:txBody>
      </p:sp>
      <p:sp>
        <p:nvSpPr>
          <p:cNvPr id="30" name="Teardrop 29"/>
          <p:cNvSpPr/>
          <p:nvPr/>
        </p:nvSpPr>
        <p:spPr>
          <a:xfrm rot="18852425">
            <a:off x="7488418" y="2625928"/>
            <a:ext cx="2359241" cy="2394487"/>
          </a:xfrm>
          <a:prstGeom prst="teardrop">
            <a:avLst/>
          </a:prstGeom>
          <a:solidFill>
            <a:schemeClr val="accent3">
              <a:lumMod val="50000"/>
            </a:schemeClr>
          </a:soli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Oval 30"/>
          <p:cNvSpPr/>
          <p:nvPr/>
        </p:nvSpPr>
        <p:spPr>
          <a:xfrm>
            <a:off x="7738027" y="2888936"/>
            <a:ext cx="1853642" cy="1833481"/>
          </a:xfrm>
          <a:prstGeom prst="ellipse">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lumMod val="65000"/>
                  <a:lumOff val="35000"/>
                </a:schemeClr>
              </a:solidFill>
            </a:endParaRPr>
          </a:p>
        </p:txBody>
      </p:sp>
      <p:sp>
        <p:nvSpPr>
          <p:cNvPr id="32" name="TextBox 31"/>
          <p:cNvSpPr txBox="1"/>
          <p:nvPr/>
        </p:nvSpPr>
        <p:spPr>
          <a:xfrm>
            <a:off x="7323567" y="3906884"/>
            <a:ext cx="2764893" cy="615553"/>
          </a:xfrm>
          <a:prstGeom prst="rect">
            <a:avLst/>
          </a:prstGeom>
          <a:noFill/>
        </p:spPr>
        <p:txBody>
          <a:bodyPr wrap="square" rtlCol="0" anchor="ctr">
            <a:spAutoFit/>
          </a:bodyPr>
          <a:lstStyle/>
          <a:p>
            <a:pPr algn="ctr"/>
            <a:r>
              <a:rPr lang="id-ID" altLang="ko-KR" sz="1700" b="1" dirty="0" smtClean="0">
                <a:solidFill>
                  <a:schemeClr val="tx1">
                    <a:lumMod val="75000"/>
                    <a:lumOff val="25000"/>
                  </a:schemeClr>
                </a:solidFill>
                <a:cs typeface="Arial" pitchFamily="34" charset="0"/>
              </a:rPr>
              <a:t>ANALISIS DAN</a:t>
            </a:r>
          </a:p>
          <a:p>
            <a:pPr algn="ctr"/>
            <a:r>
              <a:rPr lang="id-ID" altLang="ko-KR" sz="1700" b="1" dirty="0" smtClean="0">
                <a:solidFill>
                  <a:schemeClr val="tx1">
                    <a:lumMod val="75000"/>
                    <a:lumOff val="25000"/>
                  </a:schemeClr>
                </a:solidFill>
                <a:cs typeface="Arial" pitchFamily="34" charset="0"/>
              </a:rPr>
              <a:t>PEMBAHASAN</a:t>
            </a:r>
            <a:endParaRPr lang="id-ID" altLang="ko-KR" sz="1700" b="1" dirty="0" smtClean="0">
              <a:solidFill>
                <a:schemeClr val="tx1">
                  <a:lumMod val="75000"/>
                  <a:lumOff val="25000"/>
                </a:schemeClr>
              </a:solidFill>
              <a:cs typeface="Arial" pitchFamily="34" charset="0"/>
            </a:endParaRPr>
          </a:p>
        </p:txBody>
      </p:sp>
      <p:sp>
        <p:nvSpPr>
          <p:cNvPr id="34" name="Teardrop 33"/>
          <p:cNvSpPr/>
          <p:nvPr/>
        </p:nvSpPr>
        <p:spPr>
          <a:xfrm rot="18852425">
            <a:off x="9595947" y="4128624"/>
            <a:ext cx="2359241" cy="2394487"/>
          </a:xfrm>
          <a:prstGeom prst="teardrop">
            <a:avLst/>
          </a:prstGeom>
          <a:solidFill>
            <a:schemeClr val="accent3">
              <a:lumMod val="50000"/>
            </a:schemeClr>
          </a:soli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 name="Oval 34"/>
          <p:cNvSpPr/>
          <p:nvPr/>
        </p:nvSpPr>
        <p:spPr>
          <a:xfrm>
            <a:off x="9845556" y="4391632"/>
            <a:ext cx="1853642" cy="1833481"/>
          </a:xfrm>
          <a:prstGeom prst="ellipse">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lumMod val="65000"/>
                  <a:lumOff val="35000"/>
                </a:schemeClr>
              </a:solidFill>
            </a:endParaRPr>
          </a:p>
        </p:txBody>
      </p:sp>
      <p:sp>
        <p:nvSpPr>
          <p:cNvPr id="36" name="TextBox 35"/>
          <p:cNvSpPr txBox="1"/>
          <p:nvPr/>
        </p:nvSpPr>
        <p:spPr>
          <a:xfrm>
            <a:off x="9431096" y="5409580"/>
            <a:ext cx="2764893" cy="615553"/>
          </a:xfrm>
          <a:prstGeom prst="rect">
            <a:avLst/>
          </a:prstGeom>
          <a:noFill/>
        </p:spPr>
        <p:txBody>
          <a:bodyPr wrap="square" rtlCol="0" anchor="ctr">
            <a:spAutoFit/>
          </a:bodyPr>
          <a:lstStyle/>
          <a:p>
            <a:pPr algn="ctr"/>
            <a:r>
              <a:rPr lang="id-ID" altLang="ko-KR" sz="1700" b="1" dirty="0" smtClean="0">
                <a:solidFill>
                  <a:schemeClr val="tx1">
                    <a:lumMod val="75000"/>
                    <a:lumOff val="25000"/>
                  </a:schemeClr>
                </a:solidFill>
                <a:cs typeface="Arial" pitchFamily="34" charset="0"/>
              </a:rPr>
              <a:t>KESIMPULAN</a:t>
            </a:r>
          </a:p>
          <a:p>
            <a:pPr algn="ctr"/>
            <a:r>
              <a:rPr lang="id-ID" altLang="ko-KR" sz="1700" b="1" dirty="0" smtClean="0">
                <a:solidFill>
                  <a:schemeClr val="tx1">
                    <a:lumMod val="75000"/>
                    <a:lumOff val="25000"/>
                  </a:schemeClr>
                </a:solidFill>
                <a:cs typeface="Arial" pitchFamily="34" charset="0"/>
              </a:rPr>
              <a:t>DAN SARAN</a:t>
            </a:r>
            <a:endParaRPr lang="id-ID" altLang="ko-KR" sz="1700" b="1" dirty="0" smtClean="0">
              <a:solidFill>
                <a:schemeClr val="tx1">
                  <a:lumMod val="75000"/>
                  <a:lumOff val="25000"/>
                </a:schemeClr>
              </a:solidFill>
              <a:cs typeface="Arial" pitchFamily="34" charset="0"/>
            </a:endParaRPr>
          </a:p>
        </p:txBody>
      </p:sp>
      <p:pic>
        <p:nvPicPr>
          <p:cNvPr id="38"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47855" t="39376" r="40572" b="40352"/>
          <a:stretch/>
        </p:blipFill>
        <p:spPr bwMode="auto">
          <a:xfrm>
            <a:off x="5677463" y="2298499"/>
            <a:ext cx="964750" cy="9501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9" name="Rectangle 9"/>
          <p:cNvSpPr/>
          <p:nvPr/>
        </p:nvSpPr>
        <p:spPr>
          <a:xfrm>
            <a:off x="8322275" y="3228132"/>
            <a:ext cx="735945" cy="638526"/>
          </a:xfrm>
          <a:custGeom>
            <a:avLst/>
            <a:gdLst>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2991331 w 3239999"/>
              <a:gd name="connsiteY3" fmla="*/ 2709748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239999" h="3032924">
                <a:moveTo>
                  <a:pt x="1576606" y="2778202"/>
                </a:moveTo>
                <a:cubicBezTo>
                  <a:pt x="1576606" y="2778795"/>
                  <a:pt x="1663394" y="2792670"/>
                  <a:pt x="1663394" y="2778202"/>
                </a:cubicBezTo>
                <a:lnTo>
                  <a:pt x="1663394" y="2776423"/>
                </a:lnTo>
                <a:cubicBezTo>
                  <a:pt x="2185083" y="2605634"/>
                  <a:pt x="2444552" y="2500589"/>
                  <a:pt x="2991331" y="2709748"/>
                </a:cubicBezTo>
                <a:lnTo>
                  <a:pt x="3000856" y="526981"/>
                </a:lnTo>
                <a:lnTo>
                  <a:pt x="2855082" y="526981"/>
                </a:lnTo>
                <a:cubicBezTo>
                  <a:pt x="2857178" y="1175360"/>
                  <a:pt x="2859273" y="1823738"/>
                  <a:pt x="2861369" y="2472117"/>
                </a:cubicBezTo>
                <a:cubicBezTo>
                  <a:pt x="2483869" y="2318121"/>
                  <a:pt x="2052449" y="2439541"/>
                  <a:pt x="1663394" y="2765302"/>
                </a:cubicBezTo>
                <a:lnTo>
                  <a:pt x="1663394" y="526981"/>
                </a:lnTo>
                <a:lnTo>
                  <a:pt x="1663394" y="430441"/>
                </a:lnTo>
                <a:lnTo>
                  <a:pt x="1663394" y="402054"/>
                </a:lnTo>
                <a:cubicBezTo>
                  <a:pt x="1896442" y="149589"/>
                  <a:pt x="2115835" y="2106"/>
                  <a:pt x="2406065" y="22"/>
                </a:cubicBezTo>
                <a:cubicBezTo>
                  <a:pt x="2537987" y="-925"/>
                  <a:pt x="2684544" y="28169"/>
                  <a:pt x="2853673" y="91100"/>
                </a:cubicBezTo>
                <a:cubicBezTo>
                  <a:pt x="2854039" y="204214"/>
                  <a:pt x="2854404" y="317327"/>
                  <a:pt x="2854770" y="430441"/>
                </a:cubicBezTo>
                <a:lnTo>
                  <a:pt x="3120669" y="428517"/>
                </a:lnTo>
                <a:lnTo>
                  <a:pt x="3120669" y="738345"/>
                </a:lnTo>
                <a:lnTo>
                  <a:pt x="3239999" y="738345"/>
                </a:lnTo>
                <a:lnTo>
                  <a:pt x="3239999" y="3032924"/>
                </a:lnTo>
                <a:lnTo>
                  <a:pt x="0" y="3032924"/>
                </a:lnTo>
                <a:lnTo>
                  <a:pt x="0" y="738345"/>
                </a:lnTo>
                <a:lnTo>
                  <a:pt x="102477" y="738345"/>
                </a:lnTo>
                <a:lnTo>
                  <a:pt x="102477" y="428517"/>
                </a:lnTo>
                <a:lnTo>
                  <a:pt x="385229" y="430441"/>
                </a:lnTo>
                <a:cubicBezTo>
                  <a:pt x="385595" y="317327"/>
                  <a:pt x="385960" y="204214"/>
                  <a:pt x="386326" y="91100"/>
                </a:cubicBezTo>
                <a:cubicBezTo>
                  <a:pt x="555455" y="28169"/>
                  <a:pt x="702013" y="-925"/>
                  <a:pt x="833935" y="22"/>
                </a:cubicBezTo>
                <a:cubicBezTo>
                  <a:pt x="1124164" y="2106"/>
                  <a:pt x="1343558" y="149589"/>
                  <a:pt x="1576606" y="402054"/>
                </a:cubicBezTo>
                <a:lnTo>
                  <a:pt x="1576606" y="430441"/>
                </a:lnTo>
                <a:lnTo>
                  <a:pt x="1576606" y="526981"/>
                </a:lnTo>
                <a:lnTo>
                  <a:pt x="1576606" y="2765302"/>
                </a:lnTo>
                <a:cubicBezTo>
                  <a:pt x="1187550" y="2439541"/>
                  <a:pt x="756130" y="2318121"/>
                  <a:pt x="378630" y="2472117"/>
                </a:cubicBezTo>
                <a:lnTo>
                  <a:pt x="384918" y="526981"/>
                </a:lnTo>
                <a:lnTo>
                  <a:pt x="239143" y="526981"/>
                </a:lnTo>
                <a:lnTo>
                  <a:pt x="229618" y="2690698"/>
                </a:lnTo>
                <a:cubicBezTo>
                  <a:pt x="773243" y="2466244"/>
                  <a:pt x="1081748" y="2626096"/>
                  <a:pt x="1576606" y="2776423"/>
                </a:cubicBezTo>
              </a:path>
            </a:pathLst>
          </a:cu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0" name="Donut 24">
            <a:extLst>
              <a:ext uri="{FF2B5EF4-FFF2-40B4-BE49-F238E27FC236}">
                <a16:creationId xmlns:a16="http://schemas.microsoft.com/office/drawing/2014/main" xmlns="" id="{A360D2BA-8EB6-4B6D-BF3A-59CD58ED1220}"/>
              </a:ext>
            </a:extLst>
          </p:cNvPr>
          <p:cNvSpPr/>
          <p:nvPr/>
        </p:nvSpPr>
        <p:spPr>
          <a:xfrm>
            <a:off x="10444441" y="4658020"/>
            <a:ext cx="662252" cy="693858"/>
          </a:xfrm>
          <a:custGeom>
            <a:avLst/>
            <a:gdLst/>
            <a:ahLst/>
            <a:cxnLst/>
            <a:rect l="l" t="t" r="r" b="b"/>
            <a:pathLst>
              <a:path w="3208412" h="3234532">
                <a:moveTo>
                  <a:pt x="1561445" y="1065858"/>
                </a:moveTo>
                <a:cubicBezTo>
                  <a:pt x="1654998" y="1065858"/>
                  <a:pt x="1743610" y="1087015"/>
                  <a:pt x="1821879" y="1126644"/>
                </a:cubicBezTo>
                <a:lnTo>
                  <a:pt x="1611352" y="1337172"/>
                </a:lnTo>
                <a:cubicBezTo>
                  <a:pt x="1595200" y="1333388"/>
                  <a:pt x="1578468" y="1332141"/>
                  <a:pt x="1561445" y="1332141"/>
                </a:cubicBezTo>
                <a:cubicBezTo>
                  <a:pt x="1373145" y="1332141"/>
                  <a:pt x="1220499" y="1484787"/>
                  <a:pt x="1220499" y="1673087"/>
                </a:cubicBezTo>
                <a:cubicBezTo>
                  <a:pt x="1220499" y="1861387"/>
                  <a:pt x="1373145" y="2014033"/>
                  <a:pt x="1561445" y="2014033"/>
                </a:cubicBezTo>
                <a:cubicBezTo>
                  <a:pt x="1749745" y="2014033"/>
                  <a:pt x="1902391" y="1861387"/>
                  <a:pt x="1902391" y="1673087"/>
                </a:cubicBezTo>
                <a:cubicBezTo>
                  <a:pt x="1902391" y="1643675"/>
                  <a:pt x="1898667" y="1615133"/>
                  <a:pt x="1890450" y="1588219"/>
                </a:cubicBezTo>
                <a:lnTo>
                  <a:pt x="2093156" y="1385512"/>
                </a:lnTo>
                <a:cubicBezTo>
                  <a:pt x="2142229" y="1470075"/>
                  <a:pt x="2168674" y="1568493"/>
                  <a:pt x="2168674" y="1673087"/>
                </a:cubicBezTo>
                <a:cubicBezTo>
                  <a:pt x="2168674" y="2008450"/>
                  <a:pt x="1896808" y="2280316"/>
                  <a:pt x="1561445" y="2280316"/>
                </a:cubicBezTo>
                <a:cubicBezTo>
                  <a:pt x="1226082" y="2280316"/>
                  <a:pt x="954217" y="2008450"/>
                  <a:pt x="954217" y="1673087"/>
                </a:cubicBezTo>
                <a:cubicBezTo>
                  <a:pt x="954217" y="1337724"/>
                  <a:pt x="1226082" y="1065858"/>
                  <a:pt x="1561445" y="1065858"/>
                </a:cubicBezTo>
                <a:close/>
                <a:moveTo>
                  <a:pt x="1561445" y="580076"/>
                </a:moveTo>
                <a:cubicBezTo>
                  <a:pt x="1790175" y="580076"/>
                  <a:pt x="2002494" y="650333"/>
                  <a:pt x="2177834" y="770690"/>
                </a:cubicBezTo>
                <a:lnTo>
                  <a:pt x="1968030" y="980494"/>
                </a:lnTo>
                <a:cubicBezTo>
                  <a:pt x="1849962" y="907198"/>
                  <a:pt x="1710422" y="866794"/>
                  <a:pt x="1561445" y="866794"/>
                </a:cubicBezTo>
                <a:cubicBezTo>
                  <a:pt x="1116142" y="866794"/>
                  <a:pt x="755153" y="1227784"/>
                  <a:pt x="755153" y="1673087"/>
                </a:cubicBezTo>
                <a:cubicBezTo>
                  <a:pt x="755153" y="2118390"/>
                  <a:pt x="1116142" y="2479380"/>
                  <a:pt x="1561445" y="2479380"/>
                </a:cubicBezTo>
                <a:cubicBezTo>
                  <a:pt x="2006748" y="2479380"/>
                  <a:pt x="2367738" y="2118390"/>
                  <a:pt x="2367738" y="1673087"/>
                </a:cubicBezTo>
                <a:cubicBezTo>
                  <a:pt x="2367738" y="1513043"/>
                  <a:pt x="2321108" y="1363890"/>
                  <a:pt x="2239307" y="1239362"/>
                </a:cubicBezTo>
                <a:lnTo>
                  <a:pt x="2445928" y="1032741"/>
                </a:lnTo>
                <a:cubicBezTo>
                  <a:pt x="2577451" y="1212149"/>
                  <a:pt x="2654457" y="1433625"/>
                  <a:pt x="2654457" y="1673087"/>
                </a:cubicBezTo>
                <a:cubicBezTo>
                  <a:pt x="2654457" y="2276741"/>
                  <a:pt x="2165099" y="2766099"/>
                  <a:pt x="1561445" y="2766099"/>
                </a:cubicBezTo>
                <a:cubicBezTo>
                  <a:pt x="957792" y="2766099"/>
                  <a:pt x="468434" y="2276741"/>
                  <a:pt x="468434" y="1673087"/>
                </a:cubicBezTo>
                <a:cubicBezTo>
                  <a:pt x="468434" y="1069433"/>
                  <a:pt x="957792" y="580076"/>
                  <a:pt x="1561445" y="580076"/>
                </a:cubicBezTo>
                <a:close/>
                <a:moveTo>
                  <a:pt x="1561445" y="111642"/>
                </a:moveTo>
                <a:cubicBezTo>
                  <a:pt x="1890473" y="111642"/>
                  <a:pt x="2195731" y="213411"/>
                  <a:pt x="2447076" y="387744"/>
                </a:cubicBezTo>
                <a:lnTo>
                  <a:pt x="2453780" y="494744"/>
                </a:lnTo>
                <a:lnTo>
                  <a:pt x="2309436" y="639088"/>
                </a:lnTo>
                <a:cubicBezTo>
                  <a:pt x="2099826" y="485554"/>
                  <a:pt x="1841132" y="395669"/>
                  <a:pt x="1561445" y="395669"/>
                </a:cubicBezTo>
                <a:cubicBezTo>
                  <a:pt x="855947" y="395669"/>
                  <a:pt x="284027" y="967589"/>
                  <a:pt x="284027" y="1673087"/>
                </a:cubicBezTo>
                <a:cubicBezTo>
                  <a:pt x="284027" y="2378585"/>
                  <a:pt x="855947" y="2950505"/>
                  <a:pt x="1561445" y="2950505"/>
                </a:cubicBezTo>
                <a:cubicBezTo>
                  <a:pt x="2266943" y="2950505"/>
                  <a:pt x="2838863" y="2378585"/>
                  <a:pt x="2838863" y="1673087"/>
                </a:cubicBezTo>
                <a:cubicBezTo>
                  <a:pt x="2838863" y="1382650"/>
                  <a:pt x="2741936" y="1114852"/>
                  <a:pt x="2577529" y="901139"/>
                </a:cubicBezTo>
                <a:lnTo>
                  <a:pt x="2706681" y="771988"/>
                </a:lnTo>
                <a:lnTo>
                  <a:pt x="2841540" y="780437"/>
                </a:lnTo>
                <a:cubicBezTo>
                  <a:pt x="3019168" y="1032973"/>
                  <a:pt x="3122890" y="1340917"/>
                  <a:pt x="3122890" y="1673087"/>
                </a:cubicBezTo>
                <a:cubicBezTo>
                  <a:pt x="3122890" y="2535449"/>
                  <a:pt x="2423807" y="3234532"/>
                  <a:pt x="1561445" y="3234532"/>
                </a:cubicBezTo>
                <a:cubicBezTo>
                  <a:pt x="699083" y="3234532"/>
                  <a:pt x="0" y="2535449"/>
                  <a:pt x="0" y="1673087"/>
                </a:cubicBezTo>
                <a:cubicBezTo>
                  <a:pt x="0" y="810725"/>
                  <a:pt x="699083" y="111642"/>
                  <a:pt x="1561445" y="111642"/>
                </a:cubicBezTo>
                <a:close/>
                <a:moveTo>
                  <a:pt x="2909110" y="0"/>
                </a:moveTo>
                <a:lnTo>
                  <a:pt x="2926757" y="281655"/>
                </a:lnTo>
                <a:lnTo>
                  <a:pt x="3208412" y="299301"/>
                </a:lnTo>
                <a:lnTo>
                  <a:pt x="2863230" y="644483"/>
                </a:lnTo>
                <a:lnTo>
                  <a:pt x="2685547" y="633351"/>
                </a:lnTo>
                <a:lnTo>
                  <a:pt x="1718098" y="1600799"/>
                </a:lnTo>
                <a:cubicBezTo>
                  <a:pt x="1729236" y="1622491"/>
                  <a:pt x="1734939" y="1647123"/>
                  <a:pt x="1734939" y="1673087"/>
                </a:cubicBezTo>
                <a:cubicBezTo>
                  <a:pt x="1734939" y="1768905"/>
                  <a:pt x="1657263" y="1846581"/>
                  <a:pt x="1561445" y="1846581"/>
                </a:cubicBezTo>
                <a:cubicBezTo>
                  <a:pt x="1465627" y="1846581"/>
                  <a:pt x="1387951" y="1768905"/>
                  <a:pt x="1387951" y="1673087"/>
                </a:cubicBezTo>
                <a:cubicBezTo>
                  <a:pt x="1387951" y="1577269"/>
                  <a:pt x="1465627" y="1499593"/>
                  <a:pt x="1561445" y="1499593"/>
                </a:cubicBezTo>
                <a:lnTo>
                  <a:pt x="1591006" y="1505561"/>
                </a:lnTo>
                <a:lnTo>
                  <a:pt x="2574981" y="521587"/>
                </a:lnTo>
                <a:lnTo>
                  <a:pt x="2563928" y="345182"/>
                </a:lnTo>
                <a:close/>
              </a:path>
            </a:pathLst>
          </a:cu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grpSp>
        <p:nvGrpSpPr>
          <p:cNvPr id="41" name="Group 40"/>
          <p:cNvGrpSpPr/>
          <p:nvPr/>
        </p:nvGrpSpPr>
        <p:grpSpPr>
          <a:xfrm>
            <a:off x="3381036" y="3310581"/>
            <a:ext cx="574504" cy="521411"/>
            <a:chOff x="10062485" y="2115665"/>
            <a:chExt cx="464344" cy="435769"/>
          </a:xfrm>
          <a:solidFill>
            <a:schemeClr val="tx1">
              <a:lumMod val="75000"/>
              <a:lumOff val="25000"/>
            </a:schemeClr>
          </a:solidFill>
        </p:grpSpPr>
        <p:sp>
          <p:nvSpPr>
            <p:cNvPr id="42" name="AutoShape 69"/>
            <p:cNvSpPr>
              <a:spLocks/>
            </p:cNvSpPr>
            <p:nvPr/>
          </p:nvSpPr>
          <p:spPr bwMode="auto">
            <a:xfrm>
              <a:off x="10062485" y="2115665"/>
              <a:ext cx="464344" cy="4357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223" y="5760"/>
                  </a:moveTo>
                  <a:lnTo>
                    <a:pt x="17548" y="5760"/>
                  </a:lnTo>
                  <a:cubicBezTo>
                    <a:pt x="16804" y="5760"/>
                    <a:pt x="16198" y="5114"/>
                    <a:pt x="16198" y="4320"/>
                  </a:cubicBezTo>
                  <a:lnTo>
                    <a:pt x="16200" y="4320"/>
                  </a:lnTo>
                  <a:lnTo>
                    <a:pt x="16200" y="1440"/>
                  </a:lnTo>
                  <a:lnTo>
                    <a:pt x="20250" y="5760"/>
                  </a:lnTo>
                  <a:cubicBezTo>
                    <a:pt x="20250" y="5760"/>
                    <a:pt x="18223" y="5760"/>
                    <a:pt x="18223" y="5760"/>
                  </a:cubicBezTo>
                  <a:close/>
                  <a:moveTo>
                    <a:pt x="20250" y="19440"/>
                  </a:moveTo>
                  <a:cubicBezTo>
                    <a:pt x="20250" y="19837"/>
                    <a:pt x="19948" y="20160"/>
                    <a:pt x="19575" y="20160"/>
                  </a:cubicBezTo>
                  <a:lnTo>
                    <a:pt x="2024" y="20160"/>
                  </a:lnTo>
                  <a:cubicBezTo>
                    <a:pt x="1651" y="20160"/>
                    <a:pt x="1349" y="19837"/>
                    <a:pt x="1349" y="19440"/>
                  </a:cubicBezTo>
                  <a:lnTo>
                    <a:pt x="1349" y="2160"/>
                  </a:lnTo>
                  <a:cubicBezTo>
                    <a:pt x="1349" y="1762"/>
                    <a:pt x="1651" y="1440"/>
                    <a:pt x="2024" y="1440"/>
                  </a:cubicBezTo>
                  <a:lnTo>
                    <a:pt x="15525" y="1440"/>
                  </a:lnTo>
                  <a:lnTo>
                    <a:pt x="15525" y="4320"/>
                  </a:lnTo>
                  <a:lnTo>
                    <a:pt x="15523" y="4320"/>
                  </a:lnTo>
                  <a:cubicBezTo>
                    <a:pt x="15523" y="5513"/>
                    <a:pt x="16430" y="6480"/>
                    <a:pt x="17548" y="6480"/>
                  </a:cubicBezTo>
                  <a:lnTo>
                    <a:pt x="18223" y="6480"/>
                  </a:lnTo>
                  <a:lnTo>
                    <a:pt x="20250" y="6480"/>
                  </a:lnTo>
                  <a:cubicBezTo>
                    <a:pt x="20250" y="6480"/>
                    <a:pt x="20250" y="19440"/>
                    <a:pt x="20250" y="19440"/>
                  </a:cubicBezTo>
                  <a:close/>
                  <a:moveTo>
                    <a:pt x="21204" y="4741"/>
                  </a:moveTo>
                  <a:lnTo>
                    <a:pt x="17154" y="421"/>
                  </a:lnTo>
                  <a:cubicBezTo>
                    <a:pt x="16901" y="151"/>
                    <a:pt x="16557" y="0"/>
                    <a:pt x="16200" y="0"/>
                  </a:cubicBezTo>
                  <a:lnTo>
                    <a:pt x="2024" y="0"/>
                  </a:lnTo>
                  <a:cubicBezTo>
                    <a:pt x="908" y="0"/>
                    <a:pt x="0" y="968"/>
                    <a:pt x="0" y="2160"/>
                  </a:cubicBezTo>
                  <a:lnTo>
                    <a:pt x="0" y="19440"/>
                  </a:lnTo>
                  <a:cubicBezTo>
                    <a:pt x="0" y="20631"/>
                    <a:pt x="908" y="21600"/>
                    <a:pt x="2024" y="21600"/>
                  </a:cubicBezTo>
                  <a:lnTo>
                    <a:pt x="19575" y="21600"/>
                  </a:lnTo>
                  <a:cubicBezTo>
                    <a:pt x="20691" y="21600"/>
                    <a:pt x="21599" y="20631"/>
                    <a:pt x="21599" y="19440"/>
                  </a:cubicBezTo>
                  <a:lnTo>
                    <a:pt x="21599" y="5760"/>
                  </a:lnTo>
                  <a:cubicBezTo>
                    <a:pt x="21599" y="5378"/>
                    <a:pt x="21457" y="5011"/>
                    <a:pt x="21204" y="4741"/>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45" tIns="19045" rIns="19045" bIns="19045" anchor="ctr"/>
            <a:lstStyle/>
            <a:p>
              <a:pPr algn="ctr" defTabSz="228543"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43" name="AutoShape 70"/>
            <p:cNvSpPr>
              <a:spLocks/>
            </p:cNvSpPr>
            <p:nvPr/>
          </p:nvSpPr>
          <p:spPr bwMode="auto">
            <a:xfrm>
              <a:off x="10279973" y="2202184"/>
              <a:ext cx="87313" cy="1508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00" y="21599"/>
                  </a:moveTo>
                  <a:lnTo>
                    <a:pt x="19800" y="21599"/>
                  </a:lnTo>
                  <a:cubicBezTo>
                    <a:pt x="20791" y="21599"/>
                    <a:pt x="21600" y="16769"/>
                    <a:pt x="21600" y="10800"/>
                  </a:cubicBezTo>
                  <a:cubicBezTo>
                    <a:pt x="21600" y="4830"/>
                    <a:pt x="20791" y="0"/>
                    <a:pt x="19800" y="0"/>
                  </a:cubicBezTo>
                  <a:lnTo>
                    <a:pt x="1800" y="0"/>
                  </a:lnTo>
                  <a:cubicBezTo>
                    <a:pt x="801" y="0"/>
                    <a:pt x="0" y="4830"/>
                    <a:pt x="0" y="10800"/>
                  </a:cubicBezTo>
                  <a:cubicBezTo>
                    <a:pt x="0" y="16769"/>
                    <a:pt x="801" y="21599"/>
                    <a:pt x="1800" y="21599"/>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45" tIns="19045" rIns="19045" bIns="19045" anchor="ctr"/>
            <a:lstStyle/>
            <a:p>
              <a:pPr algn="ctr" defTabSz="228543"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44" name="AutoShape 71"/>
            <p:cNvSpPr>
              <a:spLocks/>
            </p:cNvSpPr>
            <p:nvPr/>
          </p:nvSpPr>
          <p:spPr bwMode="auto">
            <a:xfrm>
              <a:off x="10279973" y="2245840"/>
              <a:ext cx="87313" cy="1508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00" y="21599"/>
                  </a:moveTo>
                  <a:lnTo>
                    <a:pt x="19800" y="21599"/>
                  </a:lnTo>
                  <a:cubicBezTo>
                    <a:pt x="20791" y="21599"/>
                    <a:pt x="21600" y="16769"/>
                    <a:pt x="21600" y="10800"/>
                  </a:cubicBezTo>
                  <a:cubicBezTo>
                    <a:pt x="21600" y="4830"/>
                    <a:pt x="20791" y="0"/>
                    <a:pt x="19800" y="0"/>
                  </a:cubicBezTo>
                  <a:lnTo>
                    <a:pt x="1800" y="0"/>
                  </a:lnTo>
                  <a:cubicBezTo>
                    <a:pt x="801" y="0"/>
                    <a:pt x="0" y="4830"/>
                    <a:pt x="0" y="10800"/>
                  </a:cubicBezTo>
                  <a:cubicBezTo>
                    <a:pt x="0" y="16769"/>
                    <a:pt x="801" y="21599"/>
                    <a:pt x="1800" y="21599"/>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45" tIns="19045" rIns="19045" bIns="19045" anchor="ctr"/>
            <a:lstStyle/>
            <a:p>
              <a:pPr algn="ctr" defTabSz="228543"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57" name="AutoShape 72"/>
            <p:cNvSpPr>
              <a:spLocks/>
            </p:cNvSpPr>
            <p:nvPr/>
          </p:nvSpPr>
          <p:spPr bwMode="auto">
            <a:xfrm>
              <a:off x="10279973" y="2289497"/>
              <a:ext cx="188913" cy="1508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10800"/>
                  </a:moveTo>
                  <a:cubicBezTo>
                    <a:pt x="0" y="16769"/>
                    <a:pt x="369" y="21599"/>
                    <a:pt x="830" y="21599"/>
                  </a:cubicBezTo>
                  <a:lnTo>
                    <a:pt x="20769" y="21599"/>
                  </a:lnTo>
                  <a:cubicBezTo>
                    <a:pt x="21226" y="21599"/>
                    <a:pt x="21600" y="16769"/>
                    <a:pt x="21600" y="10800"/>
                  </a:cubicBezTo>
                  <a:cubicBezTo>
                    <a:pt x="21600" y="4830"/>
                    <a:pt x="21226" y="0"/>
                    <a:pt x="20769" y="0"/>
                  </a:cubicBezTo>
                  <a:lnTo>
                    <a:pt x="830" y="0"/>
                  </a:lnTo>
                  <a:cubicBezTo>
                    <a:pt x="369" y="0"/>
                    <a:pt x="0" y="4830"/>
                    <a:pt x="0" y="1080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45" tIns="19045" rIns="19045" bIns="19045" anchor="ctr"/>
            <a:lstStyle/>
            <a:p>
              <a:pPr algn="ctr" defTabSz="228543"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60" name="AutoShape 73"/>
            <p:cNvSpPr>
              <a:spLocks/>
            </p:cNvSpPr>
            <p:nvPr/>
          </p:nvSpPr>
          <p:spPr bwMode="auto">
            <a:xfrm>
              <a:off x="10120429" y="2376809"/>
              <a:ext cx="348456" cy="142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150" y="0"/>
                  </a:moveTo>
                  <a:lnTo>
                    <a:pt x="449" y="0"/>
                  </a:lnTo>
                  <a:cubicBezTo>
                    <a:pt x="201" y="0"/>
                    <a:pt x="0" y="4830"/>
                    <a:pt x="0" y="10800"/>
                  </a:cubicBezTo>
                  <a:cubicBezTo>
                    <a:pt x="0" y="16748"/>
                    <a:pt x="201" y="21599"/>
                    <a:pt x="449" y="21599"/>
                  </a:cubicBezTo>
                  <a:lnTo>
                    <a:pt x="21150" y="21599"/>
                  </a:lnTo>
                  <a:cubicBezTo>
                    <a:pt x="21397" y="21599"/>
                    <a:pt x="21599" y="16748"/>
                    <a:pt x="21599" y="10800"/>
                  </a:cubicBezTo>
                  <a:cubicBezTo>
                    <a:pt x="21599" y="4830"/>
                    <a:pt x="21397" y="0"/>
                    <a:pt x="21150" y="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45" tIns="19045" rIns="19045" bIns="19045" anchor="ctr"/>
            <a:lstStyle/>
            <a:p>
              <a:pPr algn="ctr" defTabSz="228543"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61" name="AutoShape 74"/>
            <p:cNvSpPr>
              <a:spLocks/>
            </p:cNvSpPr>
            <p:nvPr/>
          </p:nvSpPr>
          <p:spPr bwMode="auto">
            <a:xfrm>
              <a:off x="10120429" y="2420465"/>
              <a:ext cx="348456" cy="142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150" y="0"/>
                  </a:moveTo>
                  <a:lnTo>
                    <a:pt x="449" y="0"/>
                  </a:lnTo>
                  <a:cubicBezTo>
                    <a:pt x="201" y="0"/>
                    <a:pt x="0" y="4830"/>
                    <a:pt x="0" y="10800"/>
                  </a:cubicBezTo>
                  <a:cubicBezTo>
                    <a:pt x="0" y="16748"/>
                    <a:pt x="201" y="21599"/>
                    <a:pt x="449" y="21599"/>
                  </a:cubicBezTo>
                  <a:lnTo>
                    <a:pt x="21150" y="21599"/>
                  </a:lnTo>
                  <a:cubicBezTo>
                    <a:pt x="21397" y="21599"/>
                    <a:pt x="21599" y="16748"/>
                    <a:pt x="21599" y="10800"/>
                  </a:cubicBezTo>
                  <a:cubicBezTo>
                    <a:pt x="21599" y="4830"/>
                    <a:pt x="21397" y="0"/>
                    <a:pt x="21150" y="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45" tIns="19045" rIns="19045" bIns="19045" anchor="ctr"/>
            <a:lstStyle/>
            <a:p>
              <a:pPr algn="ctr" defTabSz="228543"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62" name="AutoShape 75"/>
            <p:cNvSpPr>
              <a:spLocks/>
            </p:cNvSpPr>
            <p:nvPr/>
          </p:nvSpPr>
          <p:spPr bwMode="auto">
            <a:xfrm>
              <a:off x="10120429" y="2464122"/>
              <a:ext cx="348456" cy="142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150" y="0"/>
                  </a:moveTo>
                  <a:lnTo>
                    <a:pt x="449" y="0"/>
                  </a:lnTo>
                  <a:cubicBezTo>
                    <a:pt x="201" y="0"/>
                    <a:pt x="0" y="4830"/>
                    <a:pt x="0" y="10800"/>
                  </a:cubicBezTo>
                  <a:cubicBezTo>
                    <a:pt x="0" y="16748"/>
                    <a:pt x="201" y="21599"/>
                    <a:pt x="449" y="21599"/>
                  </a:cubicBezTo>
                  <a:lnTo>
                    <a:pt x="21150" y="21599"/>
                  </a:lnTo>
                  <a:cubicBezTo>
                    <a:pt x="21397" y="21599"/>
                    <a:pt x="21599" y="16748"/>
                    <a:pt x="21599" y="10800"/>
                  </a:cubicBezTo>
                  <a:cubicBezTo>
                    <a:pt x="21599" y="4830"/>
                    <a:pt x="21397" y="0"/>
                    <a:pt x="21150" y="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45" tIns="19045" rIns="19045" bIns="19045" anchor="ctr"/>
            <a:lstStyle/>
            <a:p>
              <a:pPr algn="ctr" defTabSz="228543"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63" name="AutoShape 76"/>
            <p:cNvSpPr>
              <a:spLocks/>
            </p:cNvSpPr>
            <p:nvPr/>
          </p:nvSpPr>
          <p:spPr bwMode="auto">
            <a:xfrm>
              <a:off x="10120428" y="2333153"/>
              <a:ext cx="348456" cy="142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150" y="0"/>
                  </a:moveTo>
                  <a:lnTo>
                    <a:pt x="449" y="0"/>
                  </a:lnTo>
                  <a:cubicBezTo>
                    <a:pt x="201" y="0"/>
                    <a:pt x="0" y="4830"/>
                    <a:pt x="0" y="10800"/>
                  </a:cubicBezTo>
                  <a:cubicBezTo>
                    <a:pt x="0" y="16769"/>
                    <a:pt x="201" y="21599"/>
                    <a:pt x="449" y="21599"/>
                  </a:cubicBezTo>
                  <a:lnTo>
                    <a:pt x="21150" y="21599"/>
                  </a:lnTo>
                  <a:cubicBezTo>
                    <a:pt x="21397" y="21599"/>
                    <a:pt x="21599" y="16769"/>
                    <a:pt x="21599" y="10800"/>
                  </a:cubicBezTo>
                  <a:cubicBezTo>
                    <a:pt x="21599" y="4830"/>
                    <a:pt x="21397" y="0"/>
                    <a:pt x="21150" y="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45" tIns="19045" rIns="19045" bIns="19045" anchor="ctr"/>
            <a:lstStyle/>
            <a:p>
              <a:pPr algn="ctr" defTabSz="228543"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64" name="AutoShape 77"/>
            <p:cNvSpPr>
              <a:spLocks/>
            </p:cNvSpPr>
            <p:nvPr/>
          </p:nvSpPr>
          <p:spPr bwMode="auto">
            <a:xfrm>
              <a:off x="10120429" y="2187897"/>
              <a:ext cx="130969" cy="11668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4799" y="5400"/>
                  </a:moveTo>
                  <a:lnTo>
                    <a:pt x="16800" y="5400"/>
                  </a:lnTo>
                  <a:lnTo>
                    <a:pt x="16800" y="16200"/>
                  </a:lnTo>
                  <a:lnTo>
                    <a:pt x="4799" y="16200"/>
                  </a:lnTo>
                  <a:cubicBezTo>
                    <a:pt x="4799" y="16200"/>
                    <a:pt x="4799" y="5400"/>
                    <a:pt x="4799" y="5400"/>
                  </a:cubicBezTo>
                  <a:close/>
                  <a:moveTo>
                    <a:pt x="2399" y="21599"/>
                  </a:moveTo>
                  <a:lnTo>
                    <a:pt x="19200" y="21599"/>
                  </a:lnTo>
                  <a:cubicBezTo>
                    <a:pt x="20526" y="21599"/>
                    <a:pt x="21599" y="20392"/>
                    <a:pt x="21599" y="18900"/>
                  </a:cubicBezTo>
                  <a:lnTo>
                    <a:pt x="21599" y="2700"/>
                  </a:lnTo>
                  <a:cubicBezTo>
                    <a:pt x="21599" y="1207"/>
                    <a:pt x="20526" y="0"/>
                    <a:pt x="19200" y="0"/>
                  </a:cubicBezTo>
                  <a:lnTo>
                    <a:pt x="2399" y="0"/>
                  </a:lnTo>
                  <a:cubicBezTo>
                    <a:pt x="1073" y="0"/>
                    <a:pt x="0" y="1207"/>
                    <a:pt x="0" y="2700"/>
                  </a:cubicBezTo>
                  <a:lnTo>
                    <a:pt x="0" y="18900"/>
                  </a:lnTo>
                  <a:cubicBezTo>
                    <a:pt x="0" y="20392"/>
                    <a:pt x="1073" y="21599"/>
                    <a:pt x="2399" y="21599"/>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45" tIns="19045" rIns="19045" bIns="19045" anchor="ctr"/>
            <a:lstStyle/>
            <a:p>
              <a:pPr algn="ctr" defTabSz="228543"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grpSp>
    </p:spTree>
    <p:extLst>
      <p:ext uri="{BB962C8B-B14F-4D97-AF65-F5344CB8AC3E}">
        <p14:creationId xmlns:p14="http://schemas.microsoft.com/office/powerpoint/2010/main" val="7697620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heel(1)">
                                      <p:cBhvr>
                                        <p:cTn id="7" dur="2000"/>
                                        <p:tgtEl>
                                          <p:spTgt spid="14"/>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wheel(1)">
                                      <p:cBhvr>
                                        <p:cTn id="10" dur="2000"/>
                                        <p:tgtEl>
                                          <p:spTgt spid="17"/>
                                        </p:tgtEl>
                                      </p:cBhvr>
                                    </p:animEffect>
                                  </p:childTnLst>
                                </p:cTn>
                              </p:par>
                              <p:par>
                                <p:cTn id="11" presetID="21"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wheel(1)">
                                      <p:cBhvr>
                                        <p:cTn id="13" dur="2000"/>
                                        <p:tgtEl>
                                          <p:spTgt spid="15"/>
                                        </p:tgtEl>
                                      </p:cBhvr>
                                    </p:animEffect>
                                  </p:childTnLst>
                                </p:cTn>
                              </p:par>
                              <p:par>
                                <p:cTn id="14" presetID="21" presetClass="entr" presetSubtype="1" fill="hold" grpId="0"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wheel(1)">
                                      <p:cBhvr>
                                        <p:cTn id="16" dur="2000"/>
                                        <p:tgtEl>
                                          <p:spTgt spid="16"/>
                                        </p:tgtEl>
                                      </p:cBhvr>
                                    </p:animEffect>
                                  </p:childTnLst>
                                </p:cTn>
                              </p:par>
                            </p:childTnLst>
                          </p:cTn>
                        </p:par>
                      </p:childTnLst>
                    </p:cTn>
                  </p:par>
                  <p:par>
                    <p:cTn id="17" fill="hold">
                      <p:stCondLst>
                        <p:cond delay="indefinite"/>
                      </p:stCondLst>
                      <p:childTnLst>
                        <p:par>
                          <p:cTn id="18" fill="hold">
                            <p:stCondLst>
                              <p:cond delay="0"/>
                            </p:stCondLst>
                            <p:childTnLst>
                              <p:par>
                                <p:cTn id="19" presetID="21" presetClass="entr" presetSubtype="1" fill="hold" nodeType="clickEffect">
                                  <p:stCondLst>
                                    <p:cond delay="0"/>
                                  </p:stCondLst>
                                  <p:childTnLst>
                                    <p:set>
                                      <p:cBhvr>
                                        <p:cTn id="20" dur="1" fill="hold">
                                          <p:stCondLst>
                                            <p:cond delay="0"/>
                                          </p:stCondLst>
                                        </p:cTn>
                                        <p:tgtEl>
                                          <p:spTgt spid="41"/>
                                        </p:tgtEl>
                                        <p:attrNameLst>
                                          <p:attrName>style.visibility</p:attrName>
                                        </p:attrNameLst>
                                      </p:cBhvr>
                                      <p:to>
                                        <p:strVal val="visible"/>
                                      </p:to>
                                    </p:set>
                                    <p:animEffect transition="in" filter="wheel(1)">
                                      <p:cBhvr>
                                        <p:cTn id="21" dur="2000"/>
                                        <p:tgtEl>
                                          <p:spTgt spid="41"/>
                                        </p:tgtEl>
                                      </p:cBhvr>
                                    </p:animEffect>
                                  </p:childTnLst>
                                </p:cTn>
                              </p:par>
                              <p:par>
                                <p:cTn id="22" presetID="21" presetClass="entr" presetSubtype="1" fill="hold" grpId="0" nodeType="withEffect">
                                  <p:stCondLst>
                                    <p:cond delay="0"/>
                                  </p:stCondLst>
                                  <p:childTnLst>
                                    <p:set>
                                      <p:cBhvr>
                                        <p:cTn id="23" dur="1" fill="hold">
                                          <p:stCondLst>
                                            <p:cond delay="0"/>
                                          </p:stCondLst>
                                        </p:cTn>
                                        <p:tgtEl>
                                          <p:spTgt spid="23"/>
                                        </p:tgtEl>
                                        <p:attrNameLst>
                                          <p:attrName>style.visibility</p:attrName>
                                        </p:attrNameLst>
                                      </p:cBhvr>
                                      <p:to>
                                        <p:strVal val="visible"/>
                                      </p:to>
                                    </p:set>
                                    <p:animEffect transition="in" filter="wheel(1)">
                                      <p:cBhvr>
                                        <p:cTn id="24" dur="2000"/>
                                        <p:tgtEl>
                                          <p:spTgt spid="23"/>
                                        </p:tgtEl>
                                      </p:cBhvr>
                                    </p:animEffect>
                                  </p:childTnLst>
                                </p:cTn>
                              </p:par>
                              <p:par>
                                <p:cTn id="25" presetID="21" presetClass="entr" presetSubtype="1" fill="hold" grpId="0" nodeType="with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wheel(1)">
                                      <p:cBhvr>
                                        <p:cTn id="27" dur="2000"/>
                                        <p:tgtEl>
                                          <p:spTgt spid="24"/>
                                        </p:tgtEl>
                                      </p:cBhvr>
                                    </p:animEffect>
                                  </p:childTnLst>
                                </p:cTn>
                              </p:par>
                              <p:par>
                                <p:cTn id="28" presetID="21" presetClass="entr" presetSubtype="1" fill="hold" grpId="0" nodeType="withEffect">
                                  <p:stCondLst>
                                    <p:cond delay="0"/>
                                  </p:stCondLst>
                                  <p:childTnLst>
                                    <p:set>
                                      <p:cBhvr>
                                        <p:cTn id="29" dur="1" fill="hold">
                                          <p:stCondLst>
                                            <p:cond delay="0"/>
                                          </p:stCondLst>
                                        </p:cTn>
                                        <p:tgtEl>
                                          <p:spTgt spid="22"/>
                                        </p:tgtEl>
                                        <p:attrNameLst>
                                          <p:attrName>style.visibility</p:attrName>
                                        </p:attrNameLst>
                                      </p:cBhvr>
                                      <p:to>
                                        <p:strVal val="visible"/>
                                      </p:to>
                                    </p:set>
                                    <p:animEffect transition="in" filter="wheel(1)">
                                      <p:cBhvr>
                                        <p:cTn id="30" dur="2000"/>
                                        <p:tgtEl>
                                          <p:spTgt spid="22"/>
                                        </p:tgtEl>
                                      </p:cBhvr>
                                    </p:animEffect>
                                  </p:childTnLst>
                                </p:cTn>
                              </p:par>
                            </p:childTnLst>
                          </p:cTn>
                        </p:par>
                      </p:childTnLst>
                    </p:cTn>
                  </p:par>
                  <p:par>
                    <p:cTn id="31" fill="hold">
                      <p:stCondLst>
                        <p:cond delay="indefinite"/>
                      </p:stCondLst>
                      <p:childTnLst>
                        <p:par>
                          <p:cTn id="32" fill="hold">
                            <p:stCondLst>
                              <p:cond delay="0"/>
                            </p:stCondLst>
                            <p:childTnLst>
                              <p:par>
                                <p:cTn id="33" presetID="21" presetClass="entr" presetSubtype="1" fill="hold" grpId="0" nodeType="clickEffect">
                                  <p:stCondLst>
                                    <p:cond delay="0"/>
                                  </p:stCondLst>
                                  <p:childTnLst>
                                    <p:set>
                                      <p:cBhvr>
                                        <p:cTn id="34" dur="1" fill="hold">
                                          <p:stCondLst>
                                            <p:cond delay="0"/>
                                          </p:stCondLst>
                                        </p:cTn>
                                        <p:tgtEl>
                                          <p:spTgt spid="27"/>
                                        </p:tgtEl>
                                        <p:attrNameLst>
                                          <p:attrName>style.visibility</p:attrName>
                                        </p:attrNameLst>
                                      </p:cBhvr>
                                      <p:to>
                                        <p:strVal val="visible"/>
                                      </p:to>
                                    </p:set>
                                    <p:animEffect transition="in" filter="wheel(1)">
                                      <p:cBhvr>
                                        <p:cTn id="35" dur="2000"/>
                                        <p:tgtEl>
                                          <p:spTgt spid="27"/>
                                        </p:tgtEl>
                                      </p:cBhvr>
                                    </p:animEffect>
                                  </p:childTnLst>
                                </p:cTn>
                              </p:par>
                              <p:par>
                                <p:cTn id="36" presetID="21" presetClass="entr" presetSubtype="1" fill="hold" nodeType="withEffect">
                                  <p:stCondLst>
                                    <p:cond delay="0"/>
                                  </p:stCondLst>
                                  <p:childTnLst>
                                    <p:set>
                                      <p:cBhvr>
                                        <p:cTn id="37" dur="1" fill="hold">
                                          <p:stCondLst>
                                            <p:cond delay="0"/>
                                          </p:stCondLst>
                                        </p:cTn>
                                        <p:tgtEl>
                                          <p:spTgt spid="38"/>
                                        </p:tgtEl>
                                        <p:attrNameLst>
                                          <p:attrName>style.visibility</p:attrName>
                                        </p:attrNameLst>
                                      </p:cBhvr>
                                      <p:to>
                                        <p:strVal val="visible"/>
                                      </p:to>
                                    </p:set>
                                    <p:animEffect transition="in" filter="wheel(1)">
                                      <p:cBhvr>
                                        <p:cTn id="38" dur="2000"/>
                                        <p:tgtEl>
                                          <p:spTgt spid="38"/>
                                        </p:tgtEl>
                                      </p:cBhvr>
                                    </p:animEffect>
                                  </p:childTnLst>
                                </p:cTn>
                              </p:par>
                              <p:par>
                                <p:cTn id="39" presetID="21" presetClass="entr" presetSubtype="1" fill="hold" grpId="0" nodeType="withEffect">
                                  <p:stCondLst>
                                    <p:cond delay="0"/>
                                  </p:stCondLst>
                                  <p:childTnLst>
                                    <p:set>
                                      <p:cBhvr>
                                        <p:cTn id="40" dur="1" fill="hold">
                                          <p:stCondLst>
                                            <p:cond delay="0"/>
                                          </p:stCondLst>
                                        </p:cTn>
                                        <p:tgtEl>
                                          <p:spTgt spid="28"/>
                                        </p:tgtEl>
                                        <p:attrNameLst>
                                          <p:attrName>style.visibility</p:attrName>
                                        </p:attrNameLst>
                                      </p:cBhvr>
                                      <p:to>
                                        <p:strVal val="visible"/>
                                      </p:to>
                                    </p:set>
                                    <p:animEffect transition="in" filter="wheel(1)">
                                      <p:cBhvr>
                                        <p:cTn id="41" dur="2000"/>
                                        <p:tgtEl>
                                          <p:spTgt spid="28"/>
                                        </p:tgtEl>
                                      </p:cBhvr>
                                    </p:animEffect>
                                  </p:childTnLst>
                                </p:cTn>
                              </p:par>
                              <p:par>
                                <p:cTn id="42" presetID="21" presetClass="entr" presetSubtype="1" fill="hold" grpId="0" nodeType="withEffect">
                                  <p:stCondLst>
                                    <p:cond delay="0"/>
                                  </p:stCondLst>
                                  <p:childTnLst>
                                    <p:set>
                                      <p:cBhvr>
                                        <p:cTn id="43" dur="1" fill="hold">
                                          <p:stCondLst>
                                            <p:cond delay="0"/>
                                          </p:stCondLst>
                                        </p:cTn>
                                        <p:tgtEl>
                                          <p:spTgt spid="26"/>
                                        </p:tgtEl>
                                        <p:attrNameLst>
                                          <p:attrName>style.visibility</p:attrName>
                                        </p:attrNameLst>
                                      </p:cBhvr>
                                      <p:to>
                                        <p:strVal val="visible"/>
                                      </p:to>
                                    </p:set>
                                    <p:animEffect transition="in" filter="wheel(1)">
                                      <p:cBhvr>
                                        <p:cTn id="44" dur="2000"/>
                                        <p:tgtEl>
                                          <p:spTgt spid="26"/>
                                        </p:tgtEl>
                                      </p:cBhvr>
                                    </p:animEffect>
                                  </p:childTnLst>
                                </p:cTn>
                              </p:par>
                            </p:childTnLst>
                          </p:cTn>
                        </p:par>
                      </p:childTnLst>
                    </p:cTn>
                  </p:par>
                  <p:par>
                    <p:cTn id="45" fill="hold">
                      <p:stCondLst>
                        <p:cond delay="indefinite"/>
                      </p:stCondLst>
                      <p:childTnLst>
                        <p:par>
                          <p:cTn id="46" fill="hold">
                            <p:stCondLst>
                              <p:cond delay="0"/>
                            </p:stCondLst>
                            <p:childTnLst>
                              <p:par>
                                <p:cTn id="47" presetID="21" presetClass="entr" presetSubtype="1" fill="hold" grpId="0" nodeType="clickEffect">
                                  <p:stCondLst>
                                    <p:cond delay="0"/>
                                  </p:stCondLst>
                                  <p:childTnLst>
                                    <p:set>
                                      <p:cBhvr>
                                        <p:cTn id="48" dur="1" fill="hold">
                                          <p:stCondLst>
                                            <p:cond delay="0"/>
                                          </p:stCondLst>
                                        </p:cTn>
                                        <p:tgtEl>
                                          <p:spTgt spid="30"/>
                                        </p:tgtEl>
                                        <p:attrNameLst>
                                          <p:attrName>style.visibility</p:attrName>
                                        </p:attrNameLst>
                                      </p:cBhvr>
                                      <p:to>
                                        <p:strVal val="visible"/>
                                      </p:to>
                                    </p:set>
                                    <p:animEffect transition="in" filter="wheel(1)">
                                      <p:cBhvr>
                                        <p:cTn id="49" dur="2000"/>
                                        <p:tgtEl>
                                          <p:spTgt spid="30"/>
                                        </p:tgtEl>
                                      </p:cBhvr>
                                    </p:animEffect>
                                  </p:childTnLst>
                                </p:cTn>
                              </p:par>
                              <p:par>
                                <p:cTn id="50" presetID="21" presetClass="entr" presetSubtype="1" fill="hold" grpId="0" nodeType="withEffect">
                                  <p:stCondLst>
                                    <p:cond delay="0"/>
                                  </p:stCondLst>
                                  <p:childTnLst>
                                    <p:set>
                                      <p:cBhvr>
                                        <p:cTn id="51" dur="1" fill="hold">
                                          <p:stCondLst>
                                            <p:cond delay="0"/>
                                          </p:stCondLst>
                                        </p:cTn>
                                        <p:tgtEl>
                                          <p:spTgt spid="39"/>
                                        </p:tgtEl>
                                        <p:attrNameLst>
                                          <p:attrName>style.visibility</p:attrName>
                                        </p:attrNameLst>
                                      </p:cBhvr>
                                      <p:to>
                                        <p:strVal val="visible"/>
                                      </p:to>
                                    </p:set>
                                    <p:animEffect transition="in" filter="wheel(1)">
                                      <p:cBhvr>
                                        <p:cTn id="52" dur="2000"/>
                                        <p:tgtEl>
                                          <p:spTgt spid="39"/>
                                        </p:tgtEl>
                                      </p:cBhvr>
                                    </p:animEffect>
                                  </p:childTnLst>
                                </p:cTn>
                              </p:par>
                              <p:par>
                                <p:cTn id="53" presetID="21" presetClass="entr" presetSubtype="1" fill="hold" grpId="0" nodeType="withEffect">
                                  <p:stCondLst>
                                    <p:cond delay="0"/>
                                  </p:stCondLst>
                                  <p:childTnLst>
                                    <p:set>
                                      <p:cBhvr>
                                        <p:cTn id="54" dur="1" fill="hold">
                                          <p:stCondLst>
                                            <p:cond delay="0"/>
                                          </p:stCondLst>
                                        </p:cTn>
                                        <p:tgtEl>
                                          <p:spTgt spid="31"/>
                                        </p:tgtEl>
                                        <p:attrNameLst>
                                          <p:attrName>style.visibility</p:attrName>
                                        </p:attrNameLst>
                                      </p:cBhvr>
                                      <p:to>
                                        <p:strVal val="visible"/>
                                      </p:to>
                                    </p:set>
                                    <p:animEffect transition="in" filter="wheel(1)">
                                      <p:cBhvr>
                                        <p:cTn id="55" dur="2000"/>
                                        <p:tgtEl>
                                          <p:spTgt spid="31"/>
                                        </p:tgtEl>
                                      </p:cBhvr>
                                    </p:animEffect>
                                  </p:childTnLst>
                                </p:cTn>
                              </p:par>
                              <p:par>
                                <p:cTn id="56" presetID="21" presetClass="entr" presetSubtype="1" fill="hold" grpId="0" nodeType="withEffect">
                                  <p:stCondLst>
                                    <p:cond delay="0"/>
                                  </p:stCondLst>
                                  <p:childTnLst>
                                    <p:set>
                                      <p:cBhvr>
                                        <p:cTn id="57" dur="1" fill="hold">
                                          <p:stCondLst>
                                            <p:cond delay="0"/>
                                          </p:stCondLst>
                                        </p:cTn>
                                        <p:tgtEl>
                                          <p:spTgt spid="32"/>
                                        </p:tgtEl>
                                        <p:attrNameLst>
                                          <p:attrName>style.visibility</p:attrName>
                                        </p:attrNameLst>
                                      </p:cBhvr>
                                      <p:to>
                                        <p:strVal val="visible"/>
                                      </p:to>
                                    </p:set>
                                    <p:animEffect transition="in" filter="wheel(1)">
                                      <p:cBhvr>
                                        <p:cTn id="58" dur="2000"/>
                                        <p:tgtEl>
                                          <p:spTgt spid="32"/>
                                        </p:tgtEl>
                                      </p:cBhvr>
                                    </p:animEffect>
                                  </p:childTnLst>
                                </p:cTn>
                              </p:par>
                            </p:childTnLst>
                          </p:cTn>
                        </p:par>
                      </p:childTnLst>
                    </p:cTn>
                  </p:par>
                  <p:par>
                    <p:cTn id="59" fill="hold">
                      <p:stCondLst>
                        <p:cond delay="indefinite"/>
                      </p:stCondLst>
                      <p:childTnLst>
                        <p:par>
                          <p:cTn id="60" fill="hold">
                            <p:stCondLst>
                              <p:cond delay="0"/>
                            </p:stCondLst>
                            <p:childTnLst>
                              <p:par>
                                <p:cTn id="61" presetID="21" presetClass="entr" presetSubtype="1" fill="hold" grpId="0" nodeType="clickEffect">
                                  <p:stCondLst>
                                    <p:cond delay="0"/>
                                  </p:stCondLst>
                                  <p:childTnLst>
                                    <p:set>
                                      <p:cBhvr>
                                        <p:cTn id="62" dur="1" fill="hold">
                                          <p:stCondLst>
                                            <p:cond delay="0"/>
                                          </p:stCondLst>
                                        </p:cTn>
                                        <p:tgtEl>
                                          <p:spTgt spid="34"/>
                                        </p:tgtEl>
                                        <p:attrNameLst>
                                          <p:attrName>style.visibility</p:attrName>
                                        </p:attrNameLst>
                                      </p:cBhvr>
                                      <p:to>
                                        <p:strVal val="visible"/>
                                      </p:to>
                                    </p:set>
                                    <p:animEffect transition="in" filter="wheel(1)">
                                      <p:cBhvr>
                                        <p:cTn id="63" dur="2000"/>
                                        <p:tgtEl>
                                          <p:spTgt spid="34"/>
                                        </p:tgtEl>
                                      </p:cBhvr>
                                    </p:animEffect>
                                  </p:childTnLst>
                                </p:cTn>
                              </p:par>
                              <p:par>
                                <p:cTn id="64" presetID="21" presetClass="entr" presetSubtype="1" fill="hold" grpId="0" nodeType="withEffect">
                                  <p:stCondLst>
                                    <p:cond delay="0"/>
                                  </p:stCondLst>
                                  <p:childTnLst>
                                    <p:set>
                                      <p:cBhvr>
                                        <p:cTn id="65" dur="1" fill="hold">
                                          <p:stCondLst>
                                            <p:cond delay="0"/>
                                          </p:stCondLst>
                                        </p:cTn>
                                        <p:tgtEl>
                                          <p:spTgt spid="40"/>
                                        </p:tgtEl>
                                        <p:attrNameLst>
                                          <p:attrName>style.visibility</p:attrName>
                                        </p:attrNameLst>
                                      </p:cBhvr>
                                      <p:to>
                                        <p:strVal val="visible"/>
                                      </p:to>
                                    </p:set>
                                    <p:animEffect transition="in" filter="wheel(1)">
                                      <p:cBhvr>
                                        <p:cTn id="66" dur="2000"/>
                                        <p:tgtEl>
                                          <p:spTgt spid="40"/>
                                        </p:tgtEl>
                                      </p:cBhvr>
                                    </p:animEffect>
                                  </p:childTnLst>
                                </p:cTn>
                              </p:par>
                              <p:par>
                                <p:cTn id="67" presetID="21" presetClass="entr" presetSubtype="1" fill="hold" grpId="0" nodeType="withEffect">
                                  <p:stCondLst>
                                    <p:cond delay="0"/>
                                  </p:stCondLst>
                                  <p:childTnLst>
                                    <p:set>
                                      <p:cBhvr>
                                        <p:cTn id="68" dur="1" fill="hold">
                                          <p:stCondLst>
                                            <p:cond delay="0"/>
                                          </p:stCondLst>
                                        </p:cTn>
                                        <p:tgtEl>
                                          <p:spTgt spid="35"/>
                                        </p:tgtEl>
                                        <p:attrNameLst>
                                          <p:attrName>style.visibility</p:attrName>
                                        </p:attrNameLst>
                                      </p:cBhvr>
                                      <p:to>
                                        <p:strVal val="visible"/>
                                      </p:to>
                                    </p:set>
                                    <p:animEffect transition="in" filter="wheel(1)">
                                      <p:cBhvr>
                                        <p:cTn id="69" dur="2000"/>
                                        <p:tgtEl>
                                          <p:spTgt spid="35"/>
                                        </p:tgtEl>
                                      </p:cBhvr>
                                    </p:animEffect>
                                  </p:childTnLst>
                                </p:cTn>
                              </p:par>
                              <p:par>
                                <p:cTn id="70" presetID="21" presetClass="entr" presetSubtype="1" fill="hold" grpId="0" nodeType="withEffect">
                                  <p:stCondLst>
                                    <p:cond delay="0"/>
                                  </p:stCondLst>
                                  <p:childTnLst>
                                    <p:set>
                                      <p:cBhvr>
                                        <p:cTn id="71" dur="1" fill="hold">
                                          <p:stCondLst>
                                            <p:cond delay="0"/>
                                          </p:stCondLst>
                                        </p:cTn>
                                        <p:tgtEl>
                                          <p:spTgt spid="36"/>
                                        </p:tgtEl>
                                        <p:attrNameLst>
                                          <p:attrName>style.visibility</p:attrName>
                                        </p:attrNameLst>
                                      </p:cBhvr>
                                      <p:to>
                                        <p:strVal val="visible"/>
                                      </p:to>
                                    </p:set>
                                    <p:animEffect transition="in" filter="wheel(1)">
                                      <p:cBhvr>
                                        <p:cTn id="72" dur="20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p:bldP spid="17" grpId="0" animBg="1"/>
      <p:bldP spid="22" grpId="0" animBg="1"/>
      <p:bldP spid="23" grpId="0" animBg="1"/>
      <p:bldP spid="24" grpId="0"/>
      <p:bldP spid="26" grpId="0" animBg="1"/>
      <p:bldP spid="27" grpId="0" animBg="1"/>
      <p:bldP spid="28" grpId="0"/>
      <p:bldP spid="30" grpId="0" animBg="1"/>
      <p:bldP spid="31" grpId="0" animBg="1"/>
      <p:bldP spid="32" grpId="0"/>
      <p:bldP spid="34" grpId="0" animBg="1"/>
      <p:bldP spid="35" grpId="0" animBg="1"/>
      <p:bldP spid="36" grpId="0"/>
      <p:bldP spid="39" grpId="0" animBg="1"/>
      <p:bldP spid="40"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14" name="Donut 8">
            <a:extLst>
              <a:ext uri="{FF2B5EF4-FFF2-40B4-BE49-F238E27FC236}">
                <a16:creationId xmlns:a16="http://schemas.microsoft.com/office/drawing/2014/main" xmlns="" id="{CB69386B-70F2-44D6-84DE-AA437D250FE6}"/>
              </a:ext>
            </a:extLst>
          </p:cNvPr>
          <p:cNvSpPr/>
          <p:nvPr/>
        </p:nvSpPr>
        <p:spPr>
          <a:xfrm>
            <a:off x="9103658" y="1147372"/>
            <a:ext cx="1165989" cy="1165989"/>
          </a:xfrm>
          <a:prstGeom prst="donut">
            <a:avLst/>
          </a:prstGeom>
          <a:solidFill>
            <a:srgbClr val="E09F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tx1"/>
              </a:solidFill>
            </a:endParaRPr>
          </a:p>
        </p:txBody>
      </p:sp>
      <p:sp>
        <p:nvSpPr>
          <p:cNvPr id="15" name="Donut 12">
            <a:extLst>
              <a:ext uri="{FF2B5EF4-FFF2-40B4-BE49-F238E27FC236}">
                <a16:creationId xmlns:a16="http://schemas.microsoft.com/office/drawing/2014/main" xmlns="" id="{061321E9-90E9-41BA-A9BB-0004CB015101}"/>
              </a:ext>
            </a:extLst>
          </p:cNvPr>
          <p:cNvSpPr/>
          <p:nvPr/>
        </p:nvSpPr>
        <p:spPr>
          <a:xfrm>
            <a:off x="194500" y="5069084"/>
            <a:ext cx="1604056" cy="1604056"/>
          </a:xfrm>
          <a:prstGeom prst="donut">
            <a:avLst/>
          </a:prstGeom>
          <a:solidFill>
            <a:srgbClr val="E09F2B">
              <a:alpha val="6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tx1"/>
              </a:solidFill>
            </a:endParaRPr>
          </a:p>
        </p:txBody>
      </p:sp>
      <p:sp>
        <p:nvSpPr>
          <p:cNvPr id="12" name="TextBox 11">
            <a:extLst/>
          </p:cNvPr>
          <p:cNvSpPr txBox="1"/>
          <p:nvPr/>
        </p:nvSpPr>
        <p:spPr>
          <a:xfrm>
            <a:off x="1799957" y="290788"/>
            <a:ext cx="5573299" cy="707886"/>
          </a:xfrm>
          <a:prstGeom prst="rect">
            <a:avLst/>
          </a:prstGeom>
          <a:noFill/>
        </p:spPr>
        <p:txBody>
          <a:bodyPr wrap="square">
            <a:spAutoFit/>
          </a:bodyPr>
          <a:lstStyle/>
          <a:p>
            <a:pPr lvl="0">
              <a:defRPr/>
            </a:pPr>
            <a:r>
              <a:rPr lang="id-ID" sz="4000" i="1" dirty="0" smtClean="0">
                <a:solidFill>
                  <a:schemeClr val="accent4">
                    <a:lumMod val="50000"/>
                  </a:schemeClr>
                </a:solidFill>
              </a:rPr>
              <a:t>Grafik Halaman</a:t>
            </a:r>
            <a:r>
              <a:rPr lang="en-US" sz="4000" i="1" dirty="0" smtClean="0">
                <a:solidFill>
                  <a:schemeClr val="accent4">
                    <a:lumMod val="50000"/>
                  </a:schemeClr>
                </a:solidFill>
              </a:rPr>
              <a:t> </a:t>
            </a:r>
            <a:r>
              <a:rPr lang="id-ID" sz="4000" i="1" dirty="0">
                <a:solidFill>
                  <a:schemeClr val="accent4">
                    <a:lumMod val="50000"/>
                  </a:schemeClr>
                </a:solidFill>
              </a:rPr>
              <a:t>P</a:t>
            </a:r>
            <a:r>
              <a:rPr lang="en-US" sz="4000" i="1" dirty="0" smtClean="0">
                <a:solidFill>
                  <a:schemeClr val="accent4">
                    <a:lumMod val="50000"/>
                  </a:schemeClr>
                </a:solidFill>
              </a:rPr>
              <a:t>e</a:t>
            </a:r>
            <a:r>
              <a:rPr lang="id-ID" sz="4000" i="1" dirty="0" smtClean="0">
                <a:solidFill>
                  <a:schemeClr val="accent4">
                    <a:lumMod val="50000"/>
                  </a:schemeClr>
                </a:solidFill>
              </a:rPr>
              <a:t>rforma</a:t>
            </a:r>
            <a:endParaRPr lang="en-US" sz="4000" dirty="0">
              <a:solidFill>
                <a:schemeClr val="accent4">
                  <a:lumMod val="50000"/>
                </a:schemeClr>
              </a:solidFill>
            </a:endParaRPr>
          </a:p>
        </p:txBody>
      </p:sp>
      <p:sp>
        <p:nvSpPr>
          <p:cNvPr id="13" name="Rectangle 12"/>
          <p:cNvSpPr/>
          <p:nvPr/>
        </p:nvSpPr>
        <p:spPr>
          <a:xfrm>
            <a:off x="672257" y="1240758"/>
            <a:ext cx="648543" cy="523220"/>
          </a:xfrm>
          <a:prstGeom prst="rect">
            <a:avLst/>
          </a:prstGeom>
        </p:spPr>
        <p:txBody>
          <a:bodyPr wrap="square">
            <a:spAutoFit/>
          </a:bodyPr>
          <a:lstStyle/>
          <a:p>
            <a:pPr lvl="0"/>
            <a:r>
              <a:rPr lang="id-ID" sz="2800" b="1" dirty="0" smtClean="0">
                <a:solidFill>
                  <a:schemeClr val="accent1">
                    <a:lumMod val="50000"/>
                  </a:schemeClr>
                </a:solidFill>
              </a:rPr>
              <a:t>01</a:t>
            </a:r>
            <a:endParaRPr lang="id-ID" b="1" dirty="0">
              <a:solidFill>
                <a:schemeClr val="accent1">
                  <a:lumMod val="50000"/>
                </a:schemeClr>
              </a:solidFill>
            </a:endParaRPr>
          </a:p>
        </p:txBody>
      </p:sp>
      <p:sp>
        <p:nvSpPr>
          <p:cNvPr id="16" name="Rectangle 15"/>
          <p:cNvSpPr/>
          <p:nvPr/>
        </p:nvSpPr>
        <p:spPr>
          <a:xfrm>
            <a:off x="4463234" y="1670693"/>
            <a:ext cx="648543" cy="523220"/>
          </a:xfrm>
          <a:prstGeom prst="rect">
            <a:avLst/>
          </a:prstGeom>
        </p:spPr>
        <p:txBody>
          <a:bodyPr wrap="square">
            <a:spAutoFit/>
          </a:bodyPr>
          <a:lstStyle/>
          <a:p>
            <a:pPr lvl="0"/>
            <a:r>
              <a:rPr lang="id-ID" sz="2800" b="1" dirty="0" smtClean="0">
                <a:solidFill>
                  <a:schemeClr val="accent1">
                    <a:lumMod val="50000"/>
                  </a:schemeClr>
                </a:solidFill>
              </a:rPr>
              <a:t>02</a:t>
            </a:r>
            <a:endParaRPr lang="id-ID" b="1" dirty="0">
              <a:solidFill>
                <a:schemeClr val="accent1">
                  <a:lumMod val="50000"/>
                </a:schemeClr>
              </a:solidFill>
            </a:endParaRPr>
          </a:p>
        </p:txBody>
      </p:sp>
      <p:sp>
        <p:nvSpPr>
          <p:cNvPr id="17" name="Rectangle 16"/>
          <p:cNvSpPr/>
          <p:nvPr/>
        </p:nvSpPr>
        <p:spPr>
          <a:xfrm>
            <a:off x="8422809" y="2045037"/>
            <a:ext cx="648543" cy="523220"/>
          </a:xfrm>
          <a:prstGeom prst="rect">
            <a:avLst/>
          </a:prstGeom>
        </p:spPr>
        <p:txBody>
          <a:bodyPr wrap="square">
            <a:spAutoFit/>
          </a:bodyPr>
          <a:lstStyle/>
          <a:p>
            <a:pPr lvl="0"/>
            <a:r>
              <a:rPr lang="id-ID" sz="2800" b="1" dirty="0" smtClean="0">
                <a:solidFill>
                  <a:schemeClr val="accent1">
                    <a:lumMod val="50000"/>
                  </a:schemeClr>
                </a:solidFill>
              </a:rPr>
              <a:t>03</a:t>
            </a:r>
            <a:endParaRPr lang="id-ID" b="1" dirty="0">
              <a:solidFill>
                <a:schemeClr val="accent1">
                  <a:lumMod val="50000"/>
                </a:schemeClr>
              </a:solidFill>
            </a:endParaRPr>
          </a:p>
        </p:txBody>
      </p:sp>
      <p:pic>
        <p:nvPicPr>
          <p:cNvPr id="18" name="Picture 17"/>
          <p:cNvPicPr/>
          <p:nvPr/>
        </p:nvPicPr>
        <p:blipFill>
          <a:blip r:embed="rId2"/>
          <a:stretch>
            <a:fillRect/>
          </a:stretch>
        </p:blipFill>
        <p:spPr>
          <a:xfrm>
            <a:off x="194500" y="1813194"/>
            <a:ext cx="3651786" cy="2406482"/>
          </a:xfrm>
          <a:prstGeom prst="rect">
            <a:avLst/>
          </a:prstGeom>
        </p:spPr>
      </p:pic>
      <p:sp>
        <p:nvSpPr>
          <p:cNvPr id="3" name="Rectangle 2"/>
          <p:cNvSpPr/>
          <p:nvPr/>
        </p:nvSpPr>
        <p:spPr>
          <a:xfrm>
            <a:off x="312148" y="4390963"/>
            <a:ext cx="3894464" cy="369332"/>
          </a:xfrm>
          <a:prstGeom prst="rect">
            <a:avLst/>
          </a:prstGeom>
        </p:spPr>
        <p:txBody>
          <a:bodyPr wrap="none">
            <a:spAutoFit/>
          </a:bodyPr>
          <a:lstStyle/>
          <a:p>
            <a:r>
              <a:rPr lang="id-ID" b="1" dirty="0"/>
              <a:t>Gambar 21</a:t>
            </a:r>
            <a:r>
              <a:rPr lang="en-US" b="1" dirty="0"/>
              <a:t>.</a:t>
            </a:r>
            <a:r>
              <a:rPr lang="en-US" dirty="0"/>
              <a:t> </a:t>
            </a:r>
            <a:r>
              <a:rPr lang="en-US" dirty="0" err="1"/>
              <a:t>Grafik</a:t>
            </a:r>
            <a:r>
              <a:rPr lang="en-US" dirty="0"/>
              <a:t> 1 </a:t>
            </a:r>
            <a:r>
              <a:rPr lang="en-US" dirty="0" err="1"/>
              <a:t>Halaman</a:t>
            </a:r>
            <a:r>
              <a:rPr lang="en-US" dirty="0"/>
              <a:t> Performa</a:t>
            </a:r>
            <a:endParaRPr lang="en-US" dirty="0"/>
          </a:p>
        </p:txBody>
      </p:sp>
      <p:pic>
        <p:nvPicPr>
          <p:cNvPr id="19" name="Picture 18"/>
          <p:cNvPicPr/>
          <p:nvPr/>
        </p:nvPicPr>
        <p:blipFill>
          <a:blip r:embed="rId3"/>
          <a:stretch>
            <a:fillRect/>
          </a:stretch>
        </p:blipFill>
        <p:spPr>
          <a:xfrm>
            <a:off x="4552054" y="2193913"/>
            <a:ext cx="3346347" cy="3098755"/>
          </a:xfrm>
          <a:prstGeom prst="rect">
            <a:avLst/>
          </a:prstGeom>
        </p:spPr>
      </p:pic>
      <p:sp>
        <p:nvSpPr>
          <p:cNvPr id="4" name="Rectangle 3"/>
          <p:cNvSpPr/>
          <p:nvPr/>
        </p:nvSpPr>
        <p:spPr>
          <a:xfrm>
            <a:off x="4308431" y="5406962"/>
            <a:ext cx="3894464" cy="369332"/>
          </a:xfrm>
          <a:prstGeom prst="rect">
            <a:avLst/>
          </a:prstGeom>
        </p:spPr>
        <p:txBody>
          <a:bodyPr wrap="none">
            <a:spAutoFit/>
          </a:bodyPr>
          <a:lstStyle/>
          <a:p>
            <a:r>
              <a:rPr lang="id-ID" b="1" dirty="0"/>
              <a:t>Gambar 22</a:t>
            </a:r>
            <a:r>
              <a:rPr lang="en-US" b="1" dirty="0"/>
              <a:t>.</a:t>
            </a:r>
            <a:r>
              <a:rPr lang="en-US" dirty="0"/>
              <a:t> </a:t>
            </a:r>
            <a:r>
              <a:rPr lang="en-US" dirty="0" err="1"/>
              <a:t>Grafik</a:t>
            </a:r>
            <a:r>
              <a:rPr lang="en-US" dirty="0"/>
              <a:t> 2 </a:t>
            </a:r>
            <a:r>
              <a:rPr lang="en-US" dirty="0" err="1"/>
              <a:t>Halaman</a:t>
            </a:r>
            <a:r>
              <a:rPr lang="en-US" dirty="0"/>
              <a:t> Performa</a:t>
            </a:r>
            <a:endParaRPr lang="en-US" dirty="0"/>
          </a:p>
        </p:txBody>
      </p:sp>
      <p:pic>
        <p:nvPicPr>
          <p:cNvPr id="20" name="Picture 19"/>
          <p:cNvPicPr/>
          <p:nvPr/>
        </p:nvPicPr>
        <p:blipFill>
          <a:blip r:embed="rId4"/>
          <a:stretch>
            <a:fillRect/>
          </a:stretch>
        </p:blipFill>
        <p:spPr>
          <a:xfrm>
            <a:off x="8556171" y="2568257"/>
            <a:ext cx="3360058" cy="3023371"/>
          </a:xfrm>
          <a:prstGeom prst="rect">
            <a:avLst/>
          </a:prstGeom>
        </p:spPr>
      </p:pic>
      <p:sp>
        <p:nvSpPr>
          <p:cNvPr id="5" name="Rectangle 4"/>
          <p:cNvSpPr/>
          <p:nvPr/>
        </p:nvSpPr>
        <p:spPr>
          <a:xfrm>
            <a:off x="8202895" y="5686446"/>
            <a:ext cx="3894464" cy="369332"/>
          </a:xfrm>
          <a:prstGeom prst="rect">
            <a:avLst/>
          </a:prstGeom>
        </p:spPr>
        <p:txBody>
          <a:bodyPr wrap="none">
            <a:spAutoFit/>
          </a:bodyPr>
          <a:lstStyle/>
          <a:p>
            <a:r>
              <a:rPr lang="id-ID" b="1" dirty="0"/>
              <a:t>Gambar 23</a:t>
            </a:r>
            <a:r>
              <a:rPr lang="en-US" b="1" dirty="0"/>
              <a:t>.</a:t>
            </a:r>
            <a:r>
              <a:rPr lang="en-US" dirty="0"/>
              <a:t> </a:t>
            </a:r>
            <a:r>
              <a:rPr lang="en-US" dirty="0" err="1"/>
              <a:t>Grafik</a:t>
            </a:r>
            <a:r>
              <a:rPr lang="en-US" dirty="0"/>
              <a:t> 3 </a:t>
            </a:r>
            <a:r>
              <a:rPr lang="en-US" dirty="0" err="1"/>
              <a:t>Halaman</a:t>
            </a:r>
            <a:r>
              <a:rPr lang="en-US" dirty="0"/>
              <a:t> Performa</a:t>
            </a:r>
            <a:endParaRPr lang="en-US" dirty="0"/>
          </a:p>
        </p:txBody>
      </p:sp>
      <p:pic>
        <p:nvPicPr>
          <p:cNvPr id="21" name="Picture 20">
            <a:extLst>
              <a:ext uri="{FF2B5EF4-FFF2-40B4-BE49-F238E27FC236}">
                <a16:creationId xmlns:a16="http://schemas.microsoft.com/office/drawing/2014/main" xmlns="" id="{F6317B14-C5DF-4963-B61C-CB288221D8C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561294" y="98787"/>
            <a:ext cx="1084729" cy="1084729"/>
          </a:xfrm>
          <a:prstGeom prst="rect">
            <a:avLst/>
          </a:prstGeom>
        </p:spPr>
      </p:pic>
      <p:pic>
        <p:nvPicPr>
          <p:cNvPr id="22" name="Picture 2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237982" y="253275"/>
            <a:ext cx="1153511" cy="831565"/>
          </a:xfrm>
          <a:prstGeom prst="rect">
            <a:avLst/>
          </a:prstGeom>
        </p:spPr>
      </p:pic>
    </p:spTree>
    <p:extLst>
      <p:ext uri="{BB962C8B-B14F-4D97-AF65-F5344CB8AC3E}">
        <p14:creationId xmlns:p14="http://schemas.microsoft.com/office/powerpoint/2010/main" val="374103962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14" name="Donut 8">
            <a:extLst>
              <a:ext uri="{FF2B5EF4-FFF2-40B4-BE49-F238E27FC236}">
                <a16:creationId xmlns:a16="http://schemas.microsoft.com/office/drawing/2014/main" xmlns="" id="{CB69386B-70F2-44D6-84DE-AA437D250FE6}"/>
              </a:ext>
            </a:extLst>
          </p:cNvPr>
          <p:cNvSpPr/>
          <p:nvPr/>
        </p:nvSpPr>
        <p:spPr>
          <a:xfrm>
            <a:off x="6400227" y="1027924"/>
            <a:ext cx="1165989" cy="1165989"/>
          </a:xfrm>
          <a:prstGeom prst="donut">
            <a:avLst/>
          </a:prstGeom>
          <a:solidFill>
            <a:srgbClr val="E09F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tx1"/>
              </a:solidFill>
            </a:endParaRPr>
          </a:p>
        </p:txBody>
      </p:sp>
      <p:sp>
        <p:nvSpPr>
          <p:cNvPr id="15" name="Donut 12">
            <a:extLst>
              <a:ext uri="{FF2B5EF4-FFF2-40B4-BE49-F238E27FC236}">
                <a16:creationId xmlns:a16="http://schemas.microsoft.com/office/drawing/2014/main" xmlns="" id="{061321E9-90E9-41BA-A9BB-0004CB015101}"/>
              </a:ext>
            </a:extLst>
          </p:cNvPr>
          <p:cNvSpPr/>
          <p:nvPr/>
        </p:nvSpPr>
        <p:spPr>
          <a:xfrm>
            <a:off x="194500" y="5069084"/>
            <a:ext cx="1604056" cy="1604056"/>
          </a:xfrm>
          <a:prstGeom prst="donut">
            <a:avLst/>
          </a:prstGeom>
          <a:solidFill>
            <a:srgbClr val="E09F2B">
              <a:alpha val="6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tx1"/>
              </a:solidFill>
            </a:endParaRPr>
          </a:p>
        </p:txBody>
      </p:sp>
      <p:sp>
        <p:nvSpPr>
          <p:cNvPr id="12" name="TextBox 11">
            <a:extLst/>
          </p:cNvPr>
          <p:cNvSpPr txBox="1"/>
          <p:nvPr/>
        </p:nvSpPr>
        <p:spPr>
          <a:xfrm>
            <a:off x="1799957" y="290788"/>
            <a:ext cx="6402938" cy="707886"/>
          </a:xfrm>
          <a:prstGeom prst="rect">
            <a:avLst/>
          </a:prstGeom>
          <a:noFill/>
        </p:spPr>
        <p:txBody>
          <a:bodyPr wrap="square">
            <a:spAutoFit/>
          </a:bodyPr>
          <a:lstStyle/>
          <a:p>
            <a:pPr lvl="0">
              <a:defRPr/>
            </a:pPr>
            <a:r>
              <a:rPr lang="id-ID" sz="4000" i="1" dirty="0" smtClean="0">
                <a:solidFill>
                  <a:schemeClr val="accent4">
                    <a:lumMod val="50000"/>
                  </a:schemeClr>
                </a:solidFill>
              </a:rPr>
              <a:t>Grafik Halaman</a:t>
            </a:r>
            <a:r>
              <a:rPr lang="en-US" sz="4000" i="1" dirty="0" smtClean="0">
                <a:solidFill>
                  <a:schemeClr val="accent4">
                    <a:lumMod val="50000"/>
                  </a:schemeClr>
                </a:solidFill>
              </a:rPr>
              <a:t> </a:t>
            </a:r>
            <a:r>
              <a:rPr lang="id-ID" sz="4000" i="1" dirty="0">
                <a:solidFill>
                  <a:schemeClr val="accent4">
                    <a:lumMod val="50000"/>
                  </a:schemeClr>
                </a:solidFill>
              </a:rPr>
              <a:t>P</a:t>
            </a:r>
            <a:r>
              <a:rPr lang="en-US" sz="4000" i="1" dirty="0" smtClean="0">
                <a:solidFill>
                  <a:schemeClr val="accent4">
                    <a:lumMod val="50000"/>
                  </a:schemeClr>
                </a:solidFill>
              </a:rPr>
              <a:t>e</a:t>
            </a:r>
            <a:r>
              <a:rPr lang="id-ID" sz="4000" i="1" dirty="0" smtClean="0">
                <a:solidFill>
                  <a:schemeClr val="accent4">
                    <a:lumMod val="50000"/>
                  </a:schemeClr>
                </a:solidFill>
              </a:rPr>
              <a:t>n</a:t>
            </a:r>
            <a:r>
              <a:rPr lang="en-US" sz="4000" i="1" dirty="0" smtClean="0">
                <a:solidFill>
                  <a:schemeClr val="accent4">
                    <a:lumMod val="50000"/>
                  </a:schemeClr>
                </a:solidFill>
              </a:rPr>
              <a:t>e</a:t>
            </a:r>
            <a:r>
              <a:rPr lang="id-ID" sz="4000" i="1" dirty="0" smtClean="0">
                <a:solidFill>
                  <a:schemeClr val="accent4">
                    <a:lumMod val="50000"/>
                  </a:schemeClr>
                </a:solidFill>
              </a:rPr>
              <a:t>litian ITS</a:t>
            </a:r>
            <a:endParaRPr lang="en-US" sz="4000" dirty="0">
              <a:solidFill>
                <a:schemeClr val="accent4">
                  <a:lumMod val="50000"/>
                </a:schemeClr>
              </a:solidFill>
            </a:endParaRPr>
          </a:p>
        </p:txBody>
      </p:sp>
      <p:sp>
        <p:nvSpPr>
          <p:cNvPr id="13" name="Rectangle 12"/>
          <p:cNvSpPr/>
          <p:nvPr/>
        </p:nvSpPr>
        <p:spPr>
          <a:xfrm>
            <a:off x="672257" y="1240758"/>
            <a:ext cx="648543" cy="523220"/>
          </a:xfrm>
          <a:prstGeom prst="rect">
            <a:avLst/>
          </a:prstGeom>
        </p:spPr>
        <p:txBody>
          <a:bodyPr wrap="square">
            <a:spAutoFit/>
          </a:bodyPr>
          <a:lstStyle/>
          <a:p>
            <a:pPr lvl="0"/>
            <a:r>
              <a:rPr lang="id-ID" sz="2800" b="1" dirty="0" smtClean="0">
                <a:solidFill>
                  <a:schemeClr val="accent1">
                    <a:lumMod val="50000"/>
                  </a:schemeClr>
                </a:solidFill>
              </a:rPr>
              <a:t>01</a:t>
            </a:r>
            <a:endParaRPr lang="id-ID" b="1" dirty="0">
              <a:solidFill>
                <a:schemeClr val="accent1">
                  <a:lumMod val="50000"/>
                </a:schemeClr>
              </a:solidFill>
            </a:endParaRPr>
          </a:p>
        </p:txBody>
      </p:sp>
      <p:sp>
        <p:nvSpPr>
          <p:cNvPr id="16" name="Rectangle 15"/>
          <p:cNvSpPr/>
          <p:nvPr/>
        </p:nvSpPr>
        <p:spPr>
          <a:xfrm>
            <a:off x="4463234" y="1670693"/>
            <a:ext cx="648543" cy="523220"/>
          </a:xfrm>
          <a:prstGeom prst="rect">
            <a:avLst/>
          </a:prstGeom>
        </p:spPr>
        <p:txBody>
          <a:bodyPr wrap="square">
            <a:spAutoFit/>
          </a:bodyPr>
          <a:lstStyle/>
          <a:p>
            <a:pPr lvl="0"/>
            <a:r>
              <a:rPr lang="id-ID" sz="2800" b="1" dirty="0" smtClean="0">
                <a:solidFill>
                  <a:schemeClr val="accent1">
                    <a:lumMod val="50000"/>
                  </a:schemeClr>
                </a:solidFill>
              </a:rPr>
              <a:t>02</a:t>
            </a:r>
            <a:endParaRPr lang="id-ID" b="1" dirty="0">
              <a:solidFill>
                <a:schemeClr val="accent1">
                  <a:lumMod val="50000"/>
                </a:schemeClr>
              </a:solidFill>
            </a:endParaRPr>
          </a:p>
        </p:txBody>
      </p:sp>
      <p:sp>
        <p:nvSpPr>
          <p:cNvPr id="17" name="Rectangle 16"/>
          <p:cNvSpPr/>
          <p:nvPr/>
        </p:nvSpPr>
        <p:spPr>
          <a:xfrm>
            <a:off x="8422809" y="2045037"/>
            <a:ext cx="648543" cy="523220"/>
          </a:xfrm>
          <a:prstGeom prst="rect">
            <a:avLst/>
          </a:prstGeom>
        </p:spPr>
        <p:txBody>
          <a:bodyPr wrap="square">
            <a:spAutoFit/>
          </a:bodyPr>
          <a:lstStyle/>
          <a:p>
            <a:pPr lvl="0"/>
            <a:r>
              <a:rPr lang="id-ID" sz="2800" b="1" dirty="0" smtClean="0">
                <a:solidFill>
                  <a:schemeClr val="accent1">
                    <a:lumMod val="50000"/>
                  </a:schemeClr>
                </a:solidFill>
              </a:rPr>
              <a:t>03</a:t>
            </a:r>
            <a:endParaRPr lang="id-ID" b="1" dirty="0">
              <a:solidFill>
                <a:schemeClr val="accent1">
                  <a:lumMod val="50000"/>
                </a:schemeClr>
              </a:solidFill>
            </a:endParaRPr>
          </a:p>
        </p:txBody>
      </p:sp>
      <p:pic>
        <p:nvPicPr>
          <p:cNvPr id="21" name="Picture 20"/>
          <p:cNvPicPr/>
          <p:nvPr/>
        </p:nvPicPr>
        <p:blipFill>
          <a:blip r:embed="rId2"/>
          <a:stretch>
            <a:fillRect/>
          </a:stretch>
        </p:blipFill>
        <p:spPr>
          <a:xfrm>
            <a:off x="368708" y="1932303"/>
            <a:ext cx="3245349" cy="2697754"/>
          </a:xfrm>
          <a:prstGeom prst="rect">
            <a:avLst/>
          </a:prstGeom>
        </p:spPr>
      </p:pic>
      <p:sp>
        <p:nvSpPr>
          <p:cNvPr id="2" name="Rectangle 1"/>
          <p:cNvSpPr/>
          <p:nvPr/>
        </p:nvSpPr>
        <p:spPr>
          <a:xfrm>
            <a:off x="92902" y="4663857"/>
            <a:ext cx="4284506" cy="369332"/>
          </a:xfrm>
          <a:prstGeom prst="rect">
            <a:avLst/>
          </a:prstGeom>
        </p:spPr>
        <p:txBody>
          <a:bodyPr wrap="none">
            <a:spAutoFit/>
          </a:bodyPr>
          <a:lstStyle/>
          <a:p>
            <a:r>
              <a:rPr lang="id-ID" b="1" dirty="0"/>
              <a:t>Gambar 24</a:t>
            </a:r>
            <a:r>
              <a:rPr lang="en-US" b="1" dirty="0"/>
              <a:t>.</a:t>
            </a:r>
            <a:r>
              <a:rPr lang="en-US" dirty="0"/>
              <a:t> </a:t>
            </a:r>
            <a:r>
              <a:rPr lang="en-US" dirty="0" err="1"/>
              <a:t>Grafik</a:t>
            </a:r>
            <a:r>
              <a:rPr lang="en-US" dirty="0"/>
              <a:t> 1 </a:t>
            </a:r>
            <a:r>
              <a:rPr lang="en-US" dirty="0" err="1"/>
              <a:t>Halaman</a:t>
            </a:r>
            <a:r>
              <a:rPr lang="en-US" dirty="0"/>
              <a:t> </a:t>
            </a:r>
            <a:r>
              <a:rPr lang="en-US" dirty="0" err="1"/>
              <a:t>Penelitian</a:t>
            </a:r>
            <a:r>
              <a:rPr lang="en-US" dirty="0"/>
              <a:t> ITS</a:t>
            </a:r>
            <a:endParaRPr lang="en-US" dirty="0"/>
          </a:p>
        </p:txBody>
      </p:sp>
      <p:pic>
        <p:nvPicPr>
          <p:cNvPr id="22" name="Picture 21"/>
          <p:cNvPicPr/>
          <p:nvPr/>
        </p:nvPicPr>
        <p:blipFill>
          <a:blip r:embed="rId3"/>
          <a:stretch>
            <a:fillRect/>
          </a:stretch>
        </p:blipFill>
        <p:spPr>
          <a:xfrm>
            <a:off x="4463234" y="2374358"/>
            <a:ext cx="3873987" cy="2658831"/>
          </a:xfrm>
          <a:prstGeom prst="rect">
            <a:avLst/>
          </a:prstGeom>
        </p:spPr>
      </p:pic>
      <p:sp>
        <p:nvSpPr>
          <p:cNvPr id="6" name="Rectangle 5"/>
          <p:cNvSpPr/>
          <p:nvPr/>
        </p:nvSpPr>
        <p:spPr>
          <a:xfrm>
            <a:off x="4098890" y="5232791"/>
            <a:ext cx="4284506" cy="369332"/>
          </a:xfrm>
          <a:prstGeom prst="rect">
            <a:avLst/>
          </a:prstGeom>
        </p:spPr>
        <p:txBody>
          <a:bodyPr wrap="none">
            <a:spAutoFit/>
          </a:bodyPr>
          <a:lstStyle/>
          <a:p>
            <a:r>
              <a:rPr lang="id-ID" b="1" dirty="0"/>
              <a:t>Gambar 25</a:t>
            </a:r>
            <a:r>
              <a:rPr lang="en-US" b="1" dirty="0"/>
              <a:t>.</a:t>
            </a:r>
            <a:r>
              <a:rPr lang="en-US" dirty="0"/>
              <a:t> </a:t>
            </a:r>
            <a:r>
              <a:rPr lang="en-US" dirty="0" err="1"/>
              <a:t>Grafik</a:t>
            </a:r>
            <a:r>
              <a:rPr lang="en-US" dirty="0"/>
              <a:t> 2 </a:t>
            </a:r>
            <a:r>
              <a:rPr lang="en-US" dirty="0" err="1"/>
              <a:t>Halaman</a:t>
            </a:r>
            <a:r>
              <a:rPr lang="en-US" dirty="0"/>
              <a:t> </a:t>
            </a:r>
            <a:r>
              <a:rPr lang="en-US" dirty="0" err="1"/>
              <a:t>Penelitian</a:t>
            </a:r>
            <a:r>
              <a:rPr lang="en-US" dirty="0"/>
              <a:t> ITS</a:t>
            </a:r>
            <a:endParaRPr lang="en-US" dirty="0"/>
          </a:p>
        </p:txBody>
      </p:sp>
      <p:pic>
        <p:nvPicPr>
          <p:cNvPr id="23" name="Picture 22"/>
          <p:cNvPicPr/>
          <p:nvPr/>
        </p:nvPicPr>
        <p:blipFill>
          <a:blip r:embed="rId4"/>
          <a:stretch>
            <a:fillRect/>
          </a:stretch>
        </p:blipFill>
        <p:spPr>
          <a:xfrm>
            <a:off x="8626009" y="2700789"/>
            <a:ext cx="3435362" cy="3017840"/>
          </a:xfrm>
          <a:prstGeom prst="rect">
            <a:avLst/>
          </a:prstGeom>
        </p:spPr>
      </p:pic>
      <p:sp>
        <p:nvSpPr>
          <p:cNvPr id="7" name="Rectangle 6"/>
          <p:cNvSpPr/>
          <p:nvPr/>
        </p:nvSpPr>
        <p:spPr>
          <a:xfrm>
            <a:off x="7907494" y="5718629"/>
            <a:ext cx="4284506" cy="369332"/>
          </a:xfrm>
          <a:prstGeom prst="rect">
            <a:avLst/>
          </a:prstGeom>
        </p:spPr>
        <p:txBody>
          <a:bodyPr wrap="none">
            <a:spAutoFit/>
          </a:bodyPr>
          <a:lstStyle/>
          <a:p>
            <a:r>
              <a:rPr lang="id-ID" b="1" dirty="0"/>
              <a:t>Gambar 26</a:t>
            </a:r>
            <a:r>
              <a:rPr lang="en-US" b="1" dirty="0"/>
              <a:t>.</a:t>
            </a:r>
            <a:r>
              <a:rPr lang="en-US" dirty="0"/>
              <a:t> </a:t>
            </a:r>
            <a:r>
              <a:rPr lang="en-US" dirty="0" err="1"/>
              <a:t>Grafik</a:t>
            </a:r>
            <a:r>
              <a:rPr lang="en-US" dirty="0"/>
              <a:t> 3 </a:t>
            </a:r>
            <a:r>
              <a:rPr lang="en-US" dirty="0" err="1"/>
              <a:t>Halaman</a:t>
            </a:r>
            <a:r>
              <a:rPr lang="en-US" dirty="0"/>
              <a:t> </a:t>
            </a:r>
            <a:r>
              <a:rPr lang="en-US" dirty="0" err="1"/>
              <a:t>Penelitian</a:t>
            </a:r>
            <a:r>
              <a:rPr lang="en-US" dirty="0"/>
              <a:t> ITS</a:t>
            </a:r>
            <a:endParaRPr lang="en-US" dirty="0"/>
          </a:p>
        </p:txBody>
      </p:sp>
      <p:pic>
        <p:nvPicPr>
          <p:cNvPr id="24" name="Picture 23">
            <a:extLst>
              <a:ext uri="{FF2B5EF4-FFF2-40B4-BE49-F238E27FC236}">
                <a16:creationId xmlns:a16="http://schemas.microsoft.com/office/drawing/2014/main" xmlns="" id="{F6317B14-C5DF-4963-B61C-CB288221D8C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561294" y="98787"/>
            <a:ext cx="1084729" cy="1084729"/>
          </a:xfrm>
          <a:prstGeom prst="rect">
            <a:avLst/>
          </a:prstGeom>
        </p:spPr>
      </p:pic>
      <p:pic>
        <p:nvPicPr>
          <p:cNvPr id="25" name="Picture 2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237982" y="253275"/>
            <a:ext cx="1153511" cy="831565"/>
          </a:xfrm>
          <a:prstGeom prst="rect">
            <a:avLst/>
          </a:prstGeom>
        </p:spPr>
      </p:pic>
    </p:spTree>
    <p:extLst>
      <p:ext uri="{BB962C8B-B14F-4D97-AF65-F5344CB8AC3E}">
        <p14:creationId xmlns:p14="http://schemas.microsoft.com/office/powerpoint/2010/main" val="9441047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14" name="Donut 8">
            <a:extLst>
              <a:ext uri="{FF2B5EF4-FFF2-40B4-BE49-F238E27FC236}">
                <a16:creationId xmlns:a16="http://schemas.microsoft.com/office/drawing/2014/main" xmlns="" id="{CB69386B-70F2-44D6-84DE-AA437D250FE6}"/>
              </a:ext>
            </a:extLst>
          </p:cNvPr>
          <p:cNvSpPr/>
          <p:nvPr/>
        </p:nvSpPr>
        <p:spPr>
          <a:xfrm>
            <a:off x="1408369" y="-582995"/>
            <a:ext cx="1165989" cy="1165989"/>
          </a:xfrm>
          <a:prstGeom prst="donut">
            <a:avLst/>
          </a:prstGeom>
          <a:solidFill>
            <a:srgbClr val="E09F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tx1"/>
              </a:solidFill>
            </a:endParaRPr>
          </a:p>
        </p:txBody>
      </p:sp>
      <p:sp>
        <p:nvSpPr>
          <p:cNvPr id="15" name="Donut 12">
            <a:extLst>
              <a:ext uri="{FF2B5EF4-FFF2-40B4-BE49-F238E27FC236}">
                <a16:creationId xmlns:a16="http://schemas.microsoft.com/office/drawing/2014/main" xmlns="" id="{061321E9-90E9-41BA-A9BB-0004CB015101}"/>
              </a:ext>
            </a:extLst>
          </p:cNvPr>
          <p:cNvSpPr/>
          <p:nvPr/>
        </p:nvSpPr>
        <p:spPr>
          <a:xfrm>
            <a:off x="194500" y="5359364"/>
            <a:ext cx="1604056" cy="1604056"/>
          </a:xfrm>
          <a:prstGeom prst="donut">
            <a:avLst/>
          </a:prstGeom>
          <a:solidFill>
            <a:srgbClr val="E09F2B">
              <a:alpha val="6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tx1"/>
              </a:solidFill>
            </a:endParaRPr>
          </a:p>
        </p:txBody>
      </p:sp>
      <p:sp>
        <p:nvSpPr>
          <p:cNvPr id="12" name="TextBox 11">
            <a:extLst/>
          </p:cNvPr>
          <p:cNvSpPr txBox="1"/>
          <p:nvPr/>
        </p:nvSpPr>
        <p:spPr>
          <a:xfrm>
            <a:off x="194500" y="290788"/>
            <a:ext cx="10653486" cy="1323439"/>
          </a:xfrm>
          <a:prstGeom prst="rect">
            <a:avLst/>
          </a:prstGeom>
          <a:noFill/>
        </p:spPr>
        <p:txBody>
          <a:bodyPr wrap="square">
            <a:spAutoFit/>
          </a:bodyPr>
          <a:lstStyle/>
          <a:p>
            <a:pPr lvl="0" algn="ctr">
              <a:defRPr/>
            </a:pPr>
            <a:r>
              <a:rPr lang="id-ID" sz="4000" i="1" dirty="0" smtClean="0">
                <a:solidFill>
                  <a:schemeClr val="accent4">
                    <a:lumMod val="50000"/>
                  </a:schemeClr>
                </a:solidFill>
              </a:rPr>
              <a:t>Grafik Halaman</a:t>
            </a:r>
            <a:r>
              <a:rPr lang="en-US" sz="4000" i="1" dirty="0" smtClean="0">
                <a:solidFill>
                  <a:schemeClr val="accent4">
                    <a:lumMod val="50000"/>
                  </a:schemeClr>
                </a:solidFill>
              </a:rPr>
              <a:t> </a:t>
            </a:r>
            <a:r>
              <a:rPr lang="id-ID" sz="4000" i="1" dirty="0">
                <a:solidFill>
                  <a:schemeClr val="accent4">
                    <a:lumMod val="50000"/>
                  </a:schemeClr>
                </a:solidFill>
              </a:rPr>
              <a:t>P</a:t>
            </a:r>
            <a:r>
              <a:rPr lang="en-US" sz="4000" i="1" dirty="0" smtClean="0">
                <a:solidFill>
                  <a:schemeClr val="accent4">
                    <a:lumMod val="50000"/>
                  </a:schemeClr>
                </a:solidFill>
              </a:rPr>
              <a:t>e</a:t>
            </a:r>
            <a:r>
              <a:rPr lang="id-ID" sz="4000" i="1" dirty="0" smtClean="0">
                <a:solidFill>
                  <a:schemeClr val="accent4">
                    <a:lumMod val="50000"/>
                  </a:schemeClr>
                </a:solidFill>
              </a:rPr>
              <a:t>n</a:t>
            </a:r>
            <a:r>
              <a:rPr lang="en-US" sz="4000" i="1" dirty="0" smtClean="0">
                <a:solidFill>
                  <a:schemeClr val="accent4">
                    <a:lumMod val="50000"/>
                  </a:schemeClr>
                </a:solidFill>
              </a:rPr>
              <a:t>e</a:t>
            </a:r>
            <a:r>
              <a:rPr lang="id-ID" sz="4000" i="1" dirty="0" smtClean="0">
                <a:solidFill>
                  <a:schemeClr val="accent4">
                    <a:lumMod val="50000"/>
                  </a:schemeClr>
                </a:solidFill>
              </a:rPr>
              <a:t>litian</a:t>
            </a:r>
          </a:p>
          <a:p>
            <a:pPr lvl="0" algn="ctr">
              <a:defRPr/>
            </a:pPr>
            <a:r>
              <a:rPr lang="id-ID" sz="4000" i="1" dirty="0" smtClean="0">
                <a:solidFill>
                  <a:schemeClr val="accent4">
                    <a:lumMod val="50000"/>
                  </a:schemeClr>
                </a:solidFill>
              </a:rPr>
              <a:t>D</a:t>
            </a:r>
            <a:r>
              <a:rPr lang="en-US" sz="4000" i="1" dirty="0" smtClean="0">
                <a:solidFill>
                  <a:schemeClr val="accent4">
                    <a:lumMod val="50000"/>
                  </a:schemeClr>
                </a:solidFill>
              </a:rPr>
              <a:t>e</a:t>
            </a:r>
            <a:r>
              <a:rPr lang="id-ID" sz="4000" i="1" dirty="0" smtClean="0">
                <a:solidFill>
                  <a:schemeClr val="accent4">
                    <a:lumMod val="50000"/>
                  </a:schemeClr>
                </a:solidFill>
              </a:rPr>
              <a:t>part</a:t>
            </a:r>
            <a:r>
              <a:rPr lang="en-US" sz="4000" i="1" dirty="0" smtClean="0">
                <a:solidFill>
                  <a:schemeClr val="accent4">
                    <a:lumMod val="50000"/>
                  </a:schemeClr>
                </a:solidFill>
              </a:rPr>
              <a:t>e</a:t>
            </a:r>
            <a:r>
              <a:rPr lang="id-ID" sz="4000" i="1" dirty="0" smtClean="0">
                <a:solidFill>
                  <a:schemeClr val="accent4">
                    <a:lumMod val="50000"/>
                  </a:schemeClr>
                </a:solidFill>
              </a:rPr>
              <a:t>m</a:t>
            </a:r>
            <a:r>
              <a:rPr lang="en-US" sz="4000" i="1" dirty="0" smtClean="0">
                <a:solidFill>
                  <a:schemeClr val="accent4">
                    <a:lumMod val="50000"/>
                  </a:schemeClr>
                </a:solidFill>
              </a:rPr>
              <a:t>e</a:t>
            </a:r>
            <a:r>
              <a:rPr lang="id-ID" sz="4000" i="1" dirty="0" smtClean="0">
                <a:solidFill>
                  <a:schemeClr val="accent4">
                    <a:lumMod val="50000"/>
                  </a:schemeClr>
                </a:solidFill>
              </a:rPr>
              <a:t>n Statistika</a:t>
            </a:r>
            <a:endParaRPr lang="en-US" sz="4000" dirty="0">
              <a:solidFill>
                <a:schemeClr val="accent4">
                  <a:lumMod val="50000"/>
                </a:schemeClr>
              </a:solidFill>
            </a:endParaRPr>
          </a:p>
        </p:txBody>
      </p:sp>
      <p:sp>
        <p:nvSpPr>
          <p:cNvPr id="13" name="Rectangle 12"/>
          <p:cNvSpPr/>
          <p:nvPr/>
        </p:nvSpPr>
        <p:spPr>
          <a:xfrm>
            <a:off x="672257" y="1240758"/>
            <a:ext cx="648543" cy="523220"/>
          </a:xfrm>
          <a:prstGeom prst="rect">
            <a:avLst/>
          </a:prstGeom>
        </p:spPr>
        <p:txBody>
          <a:bodyPr wrap="square">
            <a:spAutoFit/>
          </a:bodyPr>
          <a:lstStyle/>
          <a:p>
            <a:pPr lvl="0"/>
            <a:r>
              <a:rPr lang="id-ID" sz="2800" b="1" dirty="0" smtClean="0">
                <a:solidFill>
                  <a:schemeClr val="accent1">
                    <a:lumMod val="50000"/>
                  </a:schemeClr>
                </a:solidFill>
              </a:rPr>
              <a:t>01</a:t>
            </a:r>
            <a:endParaRPr lang="id-ID" b="1" dirty="0">
              <a:solidFill>
                <a:schemeClr val="accent1">
                  <a:lumMod val="50000"/>
                </a:schemeClr>
              </a:solidFill>
            </a:endParaRPr>
          </a:p>
        </p:txBody>
      </p:sp>
      <p:sp>
        <p:nvSpPr>
          <p:cNvPr id="16" name="Rectangle 15"/>
          <p:cNvSpPr/>
          <p:nvPr/>
        </p:nvSpPr>
        <p:spPr>
          <a:xfrm>
            <a:off x="4463234" y="1670693"/>
            <a:ext cx="648543" cy="523220"/>
          </a:xfrm>
          <a:prstGeom prst="rect">
            <a:avLst/>
          </a:prstGeom>
        </p:spPr>
        <p:txBody>
          <a:bodyPr wrap="square">
            <a:spAutoFit/>
          </a:bodyPr>
          <a:lstStyle/>
          <a:p>
            <a:pPr lvl="0"/>
            <a:r>
              <a:rPr lang="id-ID" sz="2800" b="1" dirty="0" smtClean="0">
                <a:solidFill>
                  <a:schemeClr val="accent1">
                    <a:lumMod val="50000"/>
                  </a:schemeClr>
                </a:solidFill>
              </a:rPr>
              <a:t>02</a:t>
            </a:r>
            <a:endParaRPr lang="id-ID" b="1" dirty="0">
              <a:solidFill>
                <a:schemeClr val="accent1">
                  <a:lumMod val="50000"/>
                </a:schemeClr>
              </a:solidFill>
            </a:endParaRPr>
          </a:p>
        </p:txBody>
      </p:sp>
      <p:sp>
        <p:nvSpPr>
          <p:cNvPr id="17" name="Rectangle 16"/>
          <p:cNvSpPr/>
          <p:nvPr/>
        </p:nvSpPr>
        <p:spPr>
          <a:xfrm>
            <a:off x="8422809" y="2045037"/>
            <a:ext cx="648543" cy="523220"/>
          </a:xfrm>
          <a:prstGeom prst="rect">
            <a:avLst/>
          </a:prstGeom>
        </p:spPr>
        <p:txBody>
          <a:bodyPr wrap="square">
            <a:spAutoFit/>
          </a:bodyPr>
          <a:lstStyle/>
          <a:p>
            <a:pPr lvl="0"/>
            <a:r>
              <a:rPr lang="id-ID" sz="2800" b="1" dirty="0" smtClean="0">
                <a:solidFill>
                  <a:schemeClr val="accent1">
                    <a:lumMod val="50000"/>
                  </a:schemeClr>
                </a:solidFill>
              </a:rPr>
              <a:t>03</a:t>
            </a:r>
            <a:endParaRPr lang="id-ID" b="1" dirty="0">
              <a:solidFill>
                <a:schemeClr val="accent1">
                  <a:lumMod val="50000"/>
                </a:schemeClr>
              </a:solidFill>
            </a:endParaRPr>
          </a:p>
        </p:txBody>
      </p:sp>
      <p:pic>
        <p:nvPicPr>
          <p:cNvPr id="18" name="Picture 17"/>
          <p:cNvPicPr/>
          <p:nvPr/>
        </p:nvPicPr>
        <p:blipFill>
          <a:blip r:embed="rId2"/>
          <a:stretch>
            <a:fillRect/>
          </a:stretch>
        </p:blipFill>
        <p:spPr>
          <a:xfrm>
            <a:off x="194500" y="1809102"/>
            <a:ext cx="3593729" cy="2864497"/>
          </a:xfrm>
          <a:prstGeom prst="rect">
            <a:avLst/>
          </a:prstGeom>
        </p:spPr>
      </p:pic>
      <p:sp>
        <p:nvSpPr>
          <p:cNvPr id="3" name="Rectangle 2"/>
          <p:cNvSpPr/>
          <p:nvPr/>
        </p:nvSpPr>
        <p:spPr>
          <a:xfrm>
            <a:off x="78388" y="4652609"/>
            <a:ext cx="3957045" cy="646331"/>
          </a:xfrm>
          <a:prstGeom prst="rect">
            <a:avLst/>
          </a:prstGeom>
        </p:spPr>
        <p:txBody>
          <a:bodyPr wrap="none">
            <a:spAutoFit/>
          </a:bodyPr>
          <a:lstStyle/>
          <a:p>
            <a:pPr algn="ctr"/>
            <a:r>
              <a:rPr lang="id-ID" b="1" dirty="0"/>
              <a:t>Gambar 27</a:t>
            </a:r>
            <a:r>
              <a:rPr lang="en-US" b="1" dirty="0"/>
              <a:t>.</a:t>
            </a:r>
            <a:r>
              <a:rPr lang="en-US" dirty="0"/>
              <a:t> </a:t>
            </a:r>
            <a:r>
              <a:rPr lang="en-US" dirty="0" err="1"/>
              <a:t>Grafik</a:t>
            </a:r>
            <a:r>
              <a:rPr lang="en-US" dirty="0"/>
              <a:t> 1 </a:t>
            </a:r>
            <a:r>
              <a:rPr lang="en-US" dirty="0" err="1"/>
              <a:t>Halaman</a:t>
            </a:r>
            <a:r>
              <a:rPr lang="en-US" dirty="0"/>
              <a:t> </a:t>
            </a:r>
            <a:r>
              <a:rPr lang="en-US" dirty="0" err="1" smtClean="0"/>
              <a:t>Penelitian</a:t>
            </a:r>
            <a:endParaRPr lang="id-ID" dirty="0"/>
          </a:p>
          <a:p>
            <a:pPr algn="ctr"/>
            <a:r>
              <a:rPr lang="en-US" dirty="0" err="1" smtClean="0"/>
              <a:t>Departemen</a:t>
            </a:r>
            <a:r>
              <a:rPr lang="en-US" dirty="0" smtClean="0"/>
              <a:t> </a:t>
            </a:r>
            <a:r>
              <a:rPr lang="en-US" dirty="0" err="1"/>
              <a:t>Statistika</a:t>
            </a:r>
            <a:endParaRPr lang="en-US" dirty="0"/>
          </a:p>
        </p:txBody>
      </p:sp>
      <p:pic>
        <p:nvPicPr>
          <p:cNvPr id="19" name="Picture 18"/>
          <p:cNvPicPr/>
          <p:nvPr/>
        </p:nvPicPr>
        <p:blipFill>
          <a:blip r:embed="rId3"/>
          <a:stretch>
            <a:fillRect/>
          </a:stretch>
        </p:blipFill>
        <p:spPr>
          <a:xfrm>
            <a:off x="4463234" y="2193912"/>
            <a:ext cx="3432537" cy="3105027"/>
          </a:xfrm>
          <a:prstGeom prst="rect">
            <a:avLst/>
          </a:prstGeom>
        </p:spPr>
      </p:pic>
      <p:sp>
        <p:nvSpPr>
          <p:cNvPr id="4" name="Rectangle 3"/>
          <p:cNvSpPr/>
          <p:nvPr/>
        </p:nvSpPr>
        <p:spPr>
          <a:xfrm>
            <a:off x="4200979" y="5364028"/>
            <a:ext cx="3957045" cy="646331"/>
          </a:xfrm>
          <a:prstGeom prst="rect">
            <a:avLst/>
          </a:prstGeom>
        </p:spPr>
        <p:txBody>
          <a:bodyPr wrap="none">
            <a:spAutoFit/>
          </a:bodyPr>
          <a:lstStyle/>
          <a:p>
            <a:pPr algn="ctr"/>
            <a:r>
              <a:rPr lang="id-ID" b="1" dirty="0"/>
              <a:t>Gambar 28</a:t>
            </a:r>
            <a:r>
              <a:rPr lang="en-US" b="1" dirty="0"/>
              <a:t>.</a:t>
            </a:r>
            <a:r>
              <a:rPr lang="en-US" dirty="0"/>
              <a:t> </a:t>
            </a:r>
            <a:r>
              <a:rPr lang="en-US" dirty="0" err="1"/>
              <a:t>Grafik</a:t>
            </a:r>
            <a:r>
              <a:rPr lang="en-US" dirty="0"/>
              <a:t> 2 </a:t>
            </a:r>
            <a:r>
              <a:rPr lang="en-US" dirty="0" err="1"/>
              <a:t>Halaman</a:t>
            </a:r>
            <a:r>
              <a:rPr lang="en-US" dirty="0"/>
              <a:t> </a:t>
            </a:r>
            <a:r>
              <a:rPr lang="en-US" dirty="0" err="1" smtClean="0"/>
              <a:t>Penelitian</a:t>
            </a:r>
            <a:endParaRPr lang="id-ID" dirty="0"/>
          </a:p>
          <a:p>
            <a:pPr algn="ctr"/>
            <a:r>
              <a:rPr lang="en-US" dirty="0" err="1" smtClean="0"/>
              <a:t>Departemen</a:t>
            </a:r>
            <a:r>
              <a:rPr lang="en-US" dirty="0" smtClean="0"/>
              <a:t> </a:t>
            </a:r>
            <a:r>
              <a:rPr lang="en-US" dirty="0" err="1"/>
              <a:t>Statistika</a:t>
            </a:r>
            <a:endParaRPr lang="en-US" dirty="0"/>
          </a:p>
        </p:txBody>
      </p:sp>
      <p:pic>
        <p:nvPicPr>
          <p:cNvPr id="20" name="Picture 19"/>
          <p:cNvPicPr/>
          <p:nvPr/>
        </p:nvPicPr>
        <p:blipFill>
          <a:blip r:embed="rId4"/>
          <a:stretch>
            <a:fillRect/>
          </a:stretch>
        </p:blipFill>
        <p:spPr>
          <a:xfrm>
            <a:off x="8158023" y="2571885"/>
            <a:ext cx="3758205" cy="3589507"/>
          </a:xfrm>
          <a:prstGeom prst="rect">
            <a:avLst/>
          </a:prstGeom>
        </p:spPr>
      </p:pic>
      <p:sp>
        <p:nvSpPr>
          <p:cNvPr id="5" name="Rectangle 4"/>
          <p:cNvSpPr/>
          <p:nvPr/>
        </p:nvSpPr>
        <p:spPr>
          <a:xfrm>
            <a:off x="8114481" y="6154081"/>
            <a:ext cx="3957045" cy="646331"/>
          </a:xfrm>
          <a:prstGeom prst="rect">
            <a:avLst/>
          </a:prstGeom>
        </p:spPr>
        <p:txBody>
          <a:bodyPr wrap="none">
            <a:spAutoFit/>
          </a:bodyPr>
          <a:lstStyle/>
          <a:p>
            <a:pPr algn="ctr"/>
            <a:r>
              <a:rPr lang="id-ID" b="1" dirty="0"/>
              <a:t>Gambar 29</a:t>
            </a:r>
            <a:r>
              <a:rPr lang="en-US" b="1" dirty="0"/>
              <a:t>.</a:t>
            </a:r>
            <a:r>
              <a:rPr lang="en-US" dirty="0"/>
              <a:t> </a:t>
            </a:r>
            <a:r>
              <a:rPr lang="en-US" dirty="0" err="1"/>
              <a:t>Grafik</a:t>
            </a:r>
            <a:r>
              <a:rPr lang="en-US" dirty="0"/>
              <a:t> 3 </a:t>
            </a:r>
            <a:r>
              <a:rPr lang="en-US" dirty="0" err="1"/>
              <a:t>Halaman</a:t>
            </a:r>
            <a:r>
              <a:rPr lang="en-US" dirty="0"/>
              <a:t> </a:t>
            </a:r>
            <a:r>
              <a:rPr lang="en-US" dirty="0" err="1" smtClean="0"/>
              <a:t>Penelitian</a:t>
            </a:r>
            <a:endParaRPr lang="id-ID" dirty="0" smtClean="0"/>
          </a:p>
          <a:p>
            <a:pPr algn="ctr"/>
            <a:r>
              <a:rPr lang="en-US" dirty="0" err="1" smtClean="0"/>
              <a:t>Departemen</a:t>
            </a:r>
            <a:r>
              <a:rPr lang="en-US" dirty="0" smtClean="0"/>
              <a:t> </a:t>
            </a:r>
            <a:r>
              <a:rPr lang="en-US" dirty="0" err="1"/>
              <a:t>Statistika</a:t>
            </a:r>
            <a:endParaRPr lang="en-US" dirty="0"/>
          </a:p>
        </p:txBody>
      </p:sp>
      <p:pic>
        <p:nvPicPr>
          <p:cNvPr id="24" name="Picture 23">
            <a:extLst>
              <a:ext uri="{FF2B5EF4-FFF2-40B4-BE49-F238E27FC236}">
                <a16:creationId xmlns:a16="http://schemas.microsoft.com/office/drawing/2014/main" xmlns="" id="{F6317B14-C5DF-4963-B61C-CB288221D8C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561294" y="98787"/>
            <a:ext cx="1084729" cy="1084729"/>
          </a:xfrm>
          <a:prstGeom prst="rect">
            <a:avLst/>
          </a:prstGeom>
        </p:spPr>
      </p:pic>
      <p:pic>
        <p:nvPicPr>
          <p:cNvPr id="25" name="Picture 2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237982" y="253275"/>
            <a:ext cx="1153511" cy="831565"/>
          </a:xfrm>
          <a:prstGeom prst="rect">
            <a:avLst/>
          </a:prstGeom>
        </p:spPr>
      </p:pic>
    </p:spTree>
    <p:extLst>
      <p:ext uri="{BB962C8B-B14F-4D97-AF65-F5344CB8AC3E}">
        <p14:creationId xmlns:p14="http://schemas.microsoft.com/office/powerpoint/2010/main" val="165391616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14" name="Donut 8">
            <a:extLst>
              <a:ext uri="{FF2B5EF4-FFF2-40B4-BE49-F238E27FC236}">
                <a16:creationId xmlns:a16="http://schemas.microsoft.com/office/drawing/2014/main" xmlns="" id="{CB69386B-70F2-44D6-84DE-AA437D250FE6}"/>
              </a:ext>
            </a:extLst>
          </p:cNvPr>
          <p:cNvSpPr/>
          <p:nvPr/>
        </p:nvSpPr>
        <p:spPr>
          <a:xfrm>
            <a:off x="4629981" y="3785806"/>
            <a:ext cx="1165989" cy="1165989"/>
          </a:xfrm>
          <a:prstGeom prst="donut">
            <a:avLst/>
          </a:prstGeom>
          <a:solidFill>
            <a:srgbClr val="E09F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tx1"/>
              </a:solidFill>
            </a:endParaRPr>
          </a:p>
        </p:txBody>
      </p:sp>
      <p:sp>
        <p:nvSpPr>
          <p:cNvPr id="15" name="Donut 12">
            <a:extLst>
              <a:ext uri="{FF2B5EF4-FFF2-40B4-BE49-F238E27FC236}">
                <a16:creationId xmlns:a16="http://schemas.microsoft.com/office/drawing/2014/main" xmlns="" id="{061321E9-90E9-41BA-A9BB-0004CB015101}"/>
              </a:ext>
            </a:extLst>
          </p:cNvPr>
          <p:cNvSpPr/>
          <p:nvPr/>
        </p:nvSpPr>
        <p:spPr>
          <a:xfrm>
            <a:off x="194500" y="5069084"/>
            <a:ext cx="1604056" cy="1604056"/>
          </a:xfrm>
          <a:prstGeom prst="donut">
            <a:avLst/>
          </a:prstGeom>
          <a:solidFill>
            <a:srgbClr val="E09F2B">
              <a:alpha val="6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tx1"/>
              </a:solidFill>
            </a:endParaRPr>
          </a:p>
        </p:txBody>
      </p:sp>
      <p:sp>
        <p:nvSpPr>
          <p:cNvPr id="12" name="TextBox 11">
            <a:extLst/>
          </p:cNvPr>
          <p:cNvSpPr txBox="1"/>
          <p:nvPr/>
        </p:nvSpPr>
        <p:spPr>
          <a:xfrm>
            <a:off x="1799957" y="290788"/>
            <a:ext cx="6402938" cy="1323439"/>
          </a:xfrm>
          <a:prstGeom prst="rect">
            <a:avLst/>
          </a:prstGeom>
          <a:noFill/>
        </p:spPr>
        <p:txBody>
          <a:bodyPr wrap="square">
            <a:spAutoFit/>
          </a:bodyPr>
          <a:lstStyle/>
          <a:p>
            <a:pPr lvl="0" algn="ctr">
              <a:defRPr/>
            </a:pPr>
            <a:r>
              <a:rPr lang="id-ID" sz="4000" i="1" dirty="0" smtClean="0">
                <a:solidFill>
                  <a:schemeClr val="accent4">
                    <a:lumMod val="50000"/>
                  </a:schemeClr>
                </a:solidFill>
              </a:rPr>
              <a:t>Grafik Halaman</a:t>
            </a:r>
            <a:r>
              <a:rPr lang="en-US" sz="4000" i="1" dirty="0" smtClean="0">
                <a:solidFill>
                  <a:schemeClr val="accent4">
                    <a:lumMod val="50000"/>
                  </a:schemeClr>
                </a:solidFill>
              </a:rPr>
              <a:t> </a:t>
            </a:r>
            <a:r>
              <a:rPr lang="id-ID" sz="4000" i="1" dirty="0">
                <a:solidFill>
                  <a:schemeClr val="accent4">
                    <a:lumMod val="50000"/>
                  </a:schemeClr>
                </a:solidFill>
              </a:rPr>
              <a:t>P</a:t>
            </a:r>
            <a:r>
              <a:rPr lang="en-US" sz="4000" i="1" dirty="0" smtClean="0">
                <a:solidFill>
                  <a:schemeClr val="accent4">
                    <a:lumMod val="50000"/>
                  </a:schemeClr>
                </a:solidFill>
              </a:rPr>
              <a:t>e</a:t>
            </a:r>
            <a:r>
              <a:rPr lang="id-ID" sz="4000" i="1" dirty="0" smtClean="0">
                <a:solidFill>
                  <a:schemeClr val="accent4">
                    <a:lumMod val="50000"/>
                  </a:schemeClr>
                </a:solidFill>
              </a:rPr>
              <a:t>ngabdian Masyarakat ITS</a:t>
            </a:r>
            <a:endParaRPr lang="en-US" sz="4000" dirty="0">
              <a:solidFill>
                <a:schemeClr val="accent4">
                  <a:lumMod val="50000"/>
                </a:schemeClr>
              </a:solidFill>
            </a:endParaRPr>
          </a:p>
        </p:txBody>
      </p:sp>
      <p:sp>
        <p:nvSpPr>
          <p:cNvPr id="13" name="Rectangle 12"/>
          <p:cNvSpPr/>
          <p:nvPr/>
        </p:nvSpPr>
        <p:spPr>
          <a:xfrm>
            <a:off x="672257" y="1240758"/>
            <a:ext cx="648543" cy="523220"/>
          </a:xfrm>
          <a:prstGeom prst="rect">
            <a:avLst/>
          </a:prstGeom>
        </p:spPr>
        <p:txBody>
          <a:bodyPr wrap="square">
            <a:spAutoFit/>
          </a:bodyPr>
          <a:lstStyle/>
          <a:p>
            <a:pPr lvl="0"/>
            <a:r>
              <a:rPr lang="id-ID" sz="2800" b="1" dirty="0" smtClean="0">
                <a:solidFill>
                  <a:schemeClr val="accent1">
                    <a:lumMod val="50000"/>
                  </a:schemeClr>
                </a:solidFill>
              </a:rPr>
              <a:t>01</a:t>
            </a:r>
            <a:endParaRPr lang="id-ID" b="1" dirty="0">
              <a:solidFill>
                <a:schemeClr val="accent1">
                  <a:lumMod val="50000"/>
                </a:schemeClr>
              </a:solidFill>
            </a:endParaRPr>
          </a:p>
        </p:txBody>
      </p:sp>
      <p:sp>
        <p:nvSpPr>
          <p:cNvPr id="16" name="Rectangle 15"/>
          <p:cNvSpPr/>
          <p:nvPr/>
        </p:nvSpPr>
        <p:spPr>
          <a:xfrm>
            <a:off x="6132377" y="2556064"/>
            <a:ext cx="648543" cy="523220"/>
          </a:xfrm>
          <a:prstGeom prst="rect">
            <a:avLst/>
          </a:prstGeom>
        </p:spPr>
        <p:txBody>
          <a:bodyPr wrap="square">
            <a:spAutoFit/>
          </a:bodyPr>
          <a:lstStyle/>
          <a:p>
            <a:pPr lvl="0"/>
            <a:r>
              <a:rPr lang="id-ID" sz="2800" b="1" dirty="0" smtClean="0">
                <a:solidFill>
                  <a:schemeClr val="accent1">
                    <a:lumMod val="50000"/>
                  </a:schemeClr>
                </a:solidFill>
              </a:rPr>
              <a:t>02</a:t>
            </a:r>
            <a:endParaRPr lang="id-ID" b="1" dirty="0">
              <a:solidFill>
                <a:schemeClr val="accent1">
                  <a:lumMod val="50000"/>
                </a:schemeClr>
              </a:solidFill>
            </a:endParaRPr>
          </a:p>
        </p:txBody>
      </p:sp>
      <p:pic>
        <p:nvPicPr>
          <p:cNvPr id="18" name="Picture 17"/>
          <p:cNvPicPr/>
          <p:nvPr/>
        </p:nvPicPr>
        <p:blipFill>
          <a:blip r:embed="rId2"/>
          <a:stretch>
            <a:fillRect/>
          </a:stretch>
        </p:blipFill>
        <p:spPr>
          <a:xfrm>
            <a:off x="312057" y="1761671"/>
            <a:ext cx="3418114" cy="2607130"/>
          </a:xfrm>
          <a:prstGeom prst="rect">
            <a:avLst/>
          </a:prstGeom>
        </p:spPr>
      </p:pic>
      <p:sp>
        <p:nvSpPr>
          <p:cNvPr id="3" name="Rectangle 2"/>
          <p:cNvSpPr/>
          <p:nvPr/>
        </p:nvSpPr>
        <p:spPr>
          <a:xfrm>
            <a:off x="483575" y="4397829"/>
            <a:ext cx="2969403" cy="646331"/>
          </a:xfrm>
          <a:prstGeom prst="rect">
            <a:avLst/>
          </a:prstGeom>
        </p:spPr>
        <p:txBody>
          <a:bodyPr wrap="none">
            <a:spAutoFit/>
          </a:bodyPr>
          <a:lstStyle/>
          <a:p>
            <a:pPr algn="ctr"/>
            <a:r>
              <a:rPr lang="id-ID" b="1" dirty="0"/>
              <a:t>Gambar 30</a:t>
            </a:r>
            <a:r>
              <a:rPr lang="en-US" b="1" dirty="0"/>
              <a:t>.</a:t>
            </a:r>
            <a:r>
              <a:rPr lang="en-US" dirty="0"/>
              <a:t> </a:t>
            </a:r>
            <a:r>
              <a:rPr lang="en-US" dirty="0" err="1"/>
              <a:t>Grafik</a:t>
            </a:r>
            <a:r>
              <a:rPr lang="en-US" dirty="0"/>
              <a:t> 1 </a:t>
            </a:r>
            <a:r>
              <a:rPr lang="en-US" dirty="0" err="1" smtClean="0"/>
              <a:t>Halaman</a:t>
            </a:r>
            <a:endParaRPr lang="id-ID" dirty="0"/>
          </a:p>
          <a:p>
            <a:pPr algn="ctr"/>
            <a:r>
              <a:rPr lang="en-US" dirty="0" err="1" smtClean="0"/>
              <a:t>Pengabdian</a:t>
            </a:r>
            <a:r>
              <a:rPr lang="en-US" dirty="0" smtClean="0"/>
              <a:t> </a:t>
            </a:r>
            <a:r>
              <a:rPr lang="en-US" dirty="0" err="1"/>
              <a:t>Masyarakat</a:t>
            </a:r>
            <a:r>
              <a:rPr lang="en-US" dirty="0"/>
              <a:t> ITS</a:t>
            </a:r>
            <a:endParaRPr lang="en-US" dirty="0"/>
          </a:p>
        </p:txBody>
      </p:sp>
      <p:pic>
        <p:nvPicPr>
          <p:cNvPr id="19" name="Picture 18"/>
          <p:cNvPicPr/>
          <p:nvPr/>
        </p:nvPicPr>
        <p:blipFill>
          <a:blip r:embed="rId3"/>
          <a:stretch>
            <a:fillRect/>
          </a:stretch>
        </p:blipFill>
        <p:spPr>
          <a:xfrm>
            <a:off x="6911145" y="2853055"/>
            <a:ext cx="3582683" cy="2575288"/>
          </a:xfrm>
          <a:prstGeom prst="rect">
            <a:avLst/>
          </a:prstGeom>
        </p:spPr>
      </p:pic>
      <p:sp>
        <p:nvSpPr>
          <p:cNvPr id="4" name="Rectangle 3"/>
          <p:cNvSpPr/>
          <p:nvPr/>
        </p:nvSpPr>
        <p:spPr>
          <a:xfrm>
            <a:off x="5915184" y="5428343"/>
            <a:ext cx="5574603" cy="369332"/>
          </a:xfrm>
          <a:prstGeom prst="rect">
            <a:avLst/>
          </a:prstGeom>
        </p:spPr>
        <p:txBody>
          <a:bodyPr wrap="none">
            <a:spAutoFit/>
          </a:bodyPr>
          <a:lstStyle/>
          <a:p>
            <a:r>
              <a:rPr lang="id-ID" b="1" dirty="0"/>
              <a:t>Gambar 31.</a:t>
            </a:r>
            <a:r>
              <a:rPr lang="en-US" dirty="0"/>
              <a:t> </a:t>
            </a:r>
            <a:r>
              <a:rPr lang="en-US" dirty="0" err="1"/>
              <a:t>Grafik</a:t>
            </a:r>
            <a:r>
              <a:rPr lang="en-US" dirty="0"/>
              <a:t> 2 </a:t>
            </a:r>
            <a:r>
              <a:rPr lang="en-US" dirty="0" err="1"/>
              <a:t>Halaman</a:t>
            </a:r>
            <a:r>
              <a:rPr lang="en-US" dirty="0"/>
              <a:t> </a:t>
            </a:r>
            <a:r>
              <a:rPr lang="en-US" dirty="0" err="1"/>
              <a:t>Pengabdian</a:t>
            </a:r>
            <a:r>
              <a:rPr lang="en-US" dirty="0"/>
              <a:t> </a:t>
            </a:r>
            <a:r>
              <a:rPr lang="en-US" dirty="0" err="1"/>
              <a:t>Masyarakat</a:t>
            </a:r>
            <a:r>
              <a:rPr lang="en-US" dirty="0"/>
              <a:t> ITS</a:t>
            </a:r>
            <a:endParaRPr lang="en-US" dirty="0"/>
          </a:p>
        </p:txBody>
      </p:sp>
      <p:pic>
        <p:nvPicPr>
          <p:cNvPr id="24" name="Picture 23">
            <a:extLst>
              <a:ext uri="{FF2B5EF4-FFF2-40B4-BE49-F238E27FC236}">
                <a16:creationId xmlns:a16="http://schemas.microsoft.com/office/drawing/2014/main" xmlns="" id="{F6317B14-C5DF-4963-B61C-CB288221D8C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61294" y="98787"/>
            <a:ext cx="1084729" cy="1084729"/>
          </a:xfrm>
          <a:prstGeom prst="rect">
            <a:avLst/>
          </a:prstGeom>
        </p:spPr>
      </p:pic>
      <p:pic>
        <p:nvPicPr>
          <p:cNvPr id="25" name="Picture 2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237982" y="253275"/>
            <a:ext cx="1153511" cy="831565"/>
          </a:xfrm>
          <a:prstGeom prst="rect">
            <a:avLst/>
          </a:prstGeom>
        </p:spPr>
      </p:pic>
    </p:spTree>
    <p:extLst>
      <p:ext uri="{BB962C8B-B14F-4D97-AF65-F5344CB8AC3E}">
        <p14:creationId xmlns:p14="http://schemas.microsoft.com/office/powerpoint/2010/main" val="372942094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14" name="Donut 8">
            <a:extLst>
              <a:ext uri="{FF2B5EF4-FFF2-40B4-BE49-F238E27FC236}">
                <a16:creationId xmlns:a16="http://schemas.microsoft.com/office/drawing/2014/main" xmlns="" id="{CB69386B-70F2-44D6-84DE-AA437D250FE6}"/>
              </a:ext>
            </a:extLst>
          </p:cNvPr>
          <p:cNvSpPr/>
          <p:nvPr/>
        </p:nvSpPr>
        <p:spPr>
          <a:xfrm>
            <a:off x="11026011" y="1226109"/>
            <a:ext cx="1165989" cy="1165989"/>
          </a:xfrm>
          <a:prstGeom prst="donut">
            <a:avLst/>
          </a:prstGeom>
          <a:solidFill>
            <a:srgbClr val="E09F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tx1"/>
              </a:solidFill>
            </a:endParaRPr>
          </a:p>
        </p:txBody>
      </p:sp>
      <p:sp>
        <p:nvSpPr>
          <p:cNvPr id="15" name="Donut 12">
            <a:extLst>
              <a:ext uri="{FF2B5EF4-FFF2-40B4-BE49-F238E27FC236}">
                <a16:creationId xmlns:a16="http://schemas.microsoft.com/office/drawing/2014/main" xmlns="" id="{061321E9-90E9-41BA-A9BB-0004CB015101}"/>
              </a:ext>
            </a:extLst>
          </p:cNvPr>
          <p:cNvSpPr/>
          <p:nvPr/>
        </p:nvSpPr>
        <p:spPr>
          <a:xfrm>
            <a:off x="-129772" y="5682529"/>
            <a:ext cx="1604056" cy="1604056"/>
          </a:xfrm>
          <a:prstGeom prst="donut">
            <a:avLst/>
          </a:prstGeom>
          <a:solidFill>
            <a:srgbClr val="E09F2B">
              <a:alpha val="6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tx1"/>
              </a:solidFill>
            </a:endParaRPr>
          </a:p>
        </p:txBody>
      </p:sp>
      <p:sp>
        <p:nvSpPr>
          <p:cNvPr id="12" name="TextBox 11">
            <a:extLst/>
          </p:cNvPr>
          <p:cNvSpPr txBox="1"/>
          <p:nvPr/>
        </p:nvSpPr>
        <p:spPr>
          <a:xfrm>
            <a:off x="-328004" y="290788"/>
            <a:ext cx="10653486" cy="1323439"/>
          </a:xfrm>
          <a:prstGeom prst="rect">
            <a:avLst/>
          </a:prstGeom>
          <a:noFill/>
        </p:spPr>
        <p:txBody>
          <a:bodyPr wrap="square">
            <a:spAutoFit/>
          </a:bodyPr>
          <a:lstStyle/>
          <a:p>
            <a:pPr lvl="0" algn="ctr">
              <a:defRPr/>
            </a:pPr>
            <a:r>
              <a:rPr lang="id-ID" sz="4000" i="1" dirty="0" smtClean="0">
                <a:solidFill>
                  <a:schemeClr val="accent4">
                    <a:lumMod val="50000"/>
                  </a:schemeClr>
                </a:solidFill>
              </a:rPr>
              <a:t>Grafik Halaman</a:t>
            </a:r>
            <a:r>
              <a:rPr lang="en-US" sz="4000" i="1" dirty="0" smtClean="0">
                <a:solidFill>
                  <a:schemeClr val="accent4">
                    <a:lumMod val="50000"/>
                  </a:schemeClr>
                </a:solidFill>
              </a:rPr>
              <a:t> </a:t>
            </a:r>
            <a:r>
              <a:rPr lang="id-ID" sz="4000" i="1" dirty="0">
                <a:solidFill>
                  <a:schemeClr val="accent4">
                    <a:lumMod val="50000"/>
                  </a:schemeClr>
                </a:solidFill>
              </a:rPr>
              <a:t>P</a:t>
            </a:r>
            <a:r>
              <a:rPr lang="en-US" sz="4000" i="1" dirty="0" smtClean="0">
                <a:solidFill>
                  <a:schemeClr val="accent4">
                    <a:lumMod val="50000"/>
                  </a:schemeClr>
                </a:solidFill>
              </a:rPr>
              <a:t>e</a:t>
            </a:r>
            <a:r>
              <a:rPr lang="id-ID" sz="4000" i="1" dirty="0" smtClean="0">
                <a:solidFill>
                  <a:schemeClr val="accent4">
                    <a:lumMod val="50000"/>
                  </a:schemeClr>
                </a:solidFill>
              </a:rPr>
              <a:t>ngabdian</a:t>
            </a:r>
          </a:p>
          <a:p>
            <a:pPr lvl="0" algn="ctr">
              <a:defRPr/>
            </a:pPr>
            <a:r>
              <a:rPr lang="id-ID" sz="4000" i="1" dirty="0" smtClean="0">
                <a:solidFill>
                  <a:schemeClr val="accent4">
                    <a:lumMod val="50000"/>
                  </a:schemeClr>
                </a:solidFill>
              </a:rPr>
              <a:t>Masyarakat D</a:t>
            </a:r>
            <a:r>
              <a:rPr lang="en-US" sz="4000" i="1" dirty="0" smtClean="0">
                <a:solidFill>
                  <a:schemeClr val="accent4">
                    <a:lumMod val="50000"/>
                  </a:schemeClr>
                </a:solidFill>
              </a:rPr>
              <a:t>e</a:t>
            </a:r>
            <a:r>
              <a:rPr lang="id-ID" sz="4000" i="1" dirty="0" smtClean="0">
                <a:solidFill>
                  <a:schemeClr val="accent4">
                    <a:lumMod val="50000"/>
                  </a:schemeClr>
                </a:solidFill>
              </a:rPr>
              <a:t>part</a:t>
            </a:r>
            <a:r>
              <a:rPr lang="en-US" sz="4000" i="1" dirty="0" smtClean="0">
                <a:solidFill>
                  <a:schemeClr val="accent4">
                    <a:lumMod val="50000"/>
                  </a:schemeClr>
                </a:solidFill>
              </a:rPr>
              <a:t>e</a:t>
            </a:r>
            <a:r>
              <a:rPr lang="id-ID" sz="4000" i="1" dirty="0" smtClean="0">
                <a:solidFill>
                  <a:schemeClr val="accent4">
                    <a:lumMod val="50000"/>
                  </a:schemeClr>
                </a:solidFill>
              </a:rPr>
              <a:t>m</a:t>
            </a:r>
            <a:r>
              <a:rPr lang="en-US" sz="4000" i="1" dirty="0" smtClean="0">
                <a:solidFill>
                  <a:schemeClr val="accent4">
                    <a:lumMod val="50000"/>
                  </a:schemeClr>
                </a:solidFill>
              </a:rPr>
              <a:t>e</a:t>
            </a:r>
            <a:r>
              <a:rPr lang="id-ID" sz="4000" i="1" dirty="0" smtClean="0">
                <a:solidFill>
                  <a:schemeClr val="accent4">
                    <a:lumMod val="50000"/>
                  </a:schemeClr>
                </a:solidFill>
              </a:rPr>
              <a:t>n Statistika</a:t>
            </a:r>
            <a:endParaRPr lang="en-US" sz="4000" dirty="0">
              <a:solidFill>
                <a:schemeClr val="accent4">
                  <a:lumMod val="50000"/>
                </a:schemeClr>
              </a:solidFill>
            </a:endParaRPr>
          </a:p>
        </p:txBody>
      </p:sp>
      <p:sp>
        <p:nvSpPr>
          <p:cNvPr id="13" name="Rectangle 12"/>
          <p:cNvSpPr/>
          <p:nvPr/>
        </p:nvSpPr>
        <p:spPr>
          <a:xfrm>
            <a:off x="672257" y="1240758"/>
            <a:ext cx="648543" cy="523220"/>
          </a:xfrm>
          <a:prstGeom prst="rect">
            <a:avLst/>
          </a:prstGeom>
        </p:spPr>
        <p:txBody>
          <a:bodyPr wrap="square">
            <a:spAutoFit/>
          </a:bodyPr>
          <a:lstStyle/>
          <a:p>
            <a:pPr lvl="0"/>
            <a:r>
              <a:rPr lang="id-ID" sz="2800" b="1" dirty="0" smtClean="0">
                <a:solidFill>
                  <a:schemeClr val="accent1">
                    <a:lumMod val="50000"/>
                  </a:schemeClr>
                </a:solidFill>
              </a:rPr>
              <a:t>01</a:t>
            </a:r>
            <a:endParaRPr lang="id-ID" b="1" dirty="0">
              <a:solidFill>
                <a:schemeClr val="accent1">
                  <a:lumMod val="50000"/>
                </a:schemeClr>
              </a:solidFill>
            </a:endParaRPr>
          </a:p>
        </p:txBody>
      </p:sp>
      <p:sp>
        <p:nvSpPr>
          <p:cNvPr id="16" name="Rectangle 15"/>
          <p:cNvSpPr/>
          <p:nvPr/>
        </p:nvSpPr>
        <p:spPr>
          <a:xfrm>
            <a:off x="6070129" y="2193913"/>
            <a:ext cx="648543" cy="523220"/>
          </a:xfrm>
          <a:prstGeom prst="rect">
            <a:avLst/>
          </a:prstGeom>
        </p:spPr>
        <p:txBody>
          <a:bodyPr wrap="square">
            <a:spAutoFit/>
          </a:bodyPr>
          <a:lstStyle/>
          <a:p>
            <a:pPr lvl="0"/>
            <a:r>
              <a:rPr lang="id-ID" sz="2800" b="1" dirty="0" smtClean="0">
                <a:solidFill>
                  <a:schemeClr val="accent1">
                    <a:lumMod val="50000"/>
                  </a:schemeClr>
                </a:solidFill>
              </a:rPr>
              <a:t>02</a:t>
            </a:r>
            <a:endParaRPr lang="id-ID" b="1" dirty="0">
              <a:solidFill>
                <a:schemeClr val="accent1">
                  <a:lumMod val="50000"/>
                </a:schemeClr>
              </a:solidFill>
            </a:endParaRPr>
          </a:p>
        </p:txBody>
      </p:sp>
      <p:pic>
        <p:nvPicPr>
          <p:cNvPr id="21" name="Picture 20"/>
          <p:cNvPicPr/>
          <p:nvPr/>
        </p:nvPicPr>
        <p:blipFill>
          <a:blip r:embed="rId2"/>
          <a:stretch>
            <a:fillRect/>
          </a:stretch>
        </p:blipFill>
        <p:spPr>
          <a:xfrm>
            <a:off x="672256" y="1912038"/>
            <a:ext cx="4146487" cy="3051848"/>
          </a:xfrm>
          <a:prstGeom prst="rect">
            <a:avLst/>
          </a:prstGeom>
        </p:spPr>
      </p:pic>
      <p:pic>
        <p:nvPicPr>
          <p:cNvPr id="22" name="Picture 21"/>
          <p:cNvPicPr/>
          <p:nvPr/>
        </p:nvPicPr>
        <p:blipFill>
          <a:blip r:embed="rId3"/>
          <a:stretch>
            <a:fillRect/>
          </a:stretch>
        </p:blipFill>
        <p:spPr>
          <a:xfrm>
            <a:off x="6718672" y="2332323"/>
            <a:ext cx="4129314" cy="3001917"/>
          </a:xfrm>
          <a:prstGeom prst="rect">
            <a:avLst/>
          </a:prstGeom>
        </p:spPr>
      </p:pic>
      <p:sp>
        <p:nvSpPr>
          <p:cNvPr id="2" name="Rectangle 1"/>
          <p:cNvSpPr/>
          <p:nvPr/>
        </p:nvSpPr>
        <p:spPr>
          <a:xfrm>
            <a:off x="-316151" y="5181338"/>
            <a:ext cx="6096000" cy="646331"/>
          </a:xfrm>
          <a:prstGeom prst="rect">
            <a:avLst/>
          </a:prstGeom>
        </p:spPr>
        <p:txBody>
          <a:bodyPr>
            <a:spAutoFit/>
          </a:bodyPr>
          <a:lstStyle/>
          <a:p>
            <a:pPr algn="ctr"/>
            <a:r>
              <a:rPr lang="id-ID" b="1" dirty="0"/>
              <a:t>Gambar 32</a:t>
            </a:r>
            <a:r>
              <a:rPr lang="en-US" b="1" dirty="0"/>
              <a:t>.</a:t>
            </a:r>
            <a:r>
              <a:rPr lang="en-US" dirty="0"/>
              <a:t> </a:t>
            </a:r>
            <a:r>
              <a:rPr lang="en-US" dirty="0" err="1"/>
              <a:t>Grafik</a:t>
            </a:r>
            <a:r>
              <a:rPr lang="en-US" dirty="0"/>
              <a:t> 1 </a:t>
            </a:r>
            <a:r>
              <a:rPr lang="en-US" dirty="0" err="1"/>
              <a:t>Halaman</a:t>
            </a:r>
            <a:r>
              <a:rPr lang="en-US" dirty="0"/>
              <a:t> </a:t>
            </a:r>
            <a:r>
              <a:rPr lang="en-US" dirty="0" err="1" smtClean="0"/>
              <a:t>Pengabdian</a:t>
            </a:r>
            <a:endParaRPr lang="id-ID" dirty="0"/>
          </a:p>
          <a:p>
            <a:pPr algn="ctr"/>
            <a:r>
              <a:rPr lang="en-US" dirty="0" err="1" smtClean="0"/>
              <a:t>Masyarakat</a:t>
            </a:r>
            <a:r>
              <a:rPr lang="en-US" dirty="0" smtClean="0"/>
              <a:t> </a:t>
            </a:r>
            <a:r>
              <a:rPr lang="en-US" dirty="0" err="1"/>
              <a:t>Departemen</a:t>
            </a:r>
            <a:r>
              <a:rPr lang="en-US" dirty="0"/>
              <a:t> </a:t>
            </a:r>
            <a:r>
              <a:rPr lang="en-US" dirty="0" err="1"/>
              <a:t>Statistika</a:t>
            </a:r>
            <a:endParaRPr lang="en-US" dirty="0"/>
          </a:p>
        </p:txBody>
      </p:sp>
      <p:sp>
        <p:nvSpPr>
          <p:cNvPr id="6" name="Rectangle 5"/>
          <p:cNvSpPr/>
          <p:nvPr/>
        </p:nvSpPr>
        <p:spPr>
          <a:xfrm>
            <a:off x="5745229" y="5334240"/>
            <a:ext cx="6096000" cy="646331"/>
          </a:xfrm>
          <a:prstGeom prst="rect">
            <a:avLst/>
          </a:prstGeom>
        </p:spPr>
        <p:txBody>
          <a:bodyPr>
            <a:spAutoFit/>
          </a:bodyPr>
          <a:lstStyle/>
          <a:p>
            <a:pPr algn="ctr"/>
            <a:r>
              <a:rPr lang="id-ID" b="1" dirty="0"/>
              <a:t>Gambar 33</a:t>
            </a:r>
            <a:r>
              <a:rPr lang="en-US" b="1" dirty="0"/>
              <a:t>.</a:t>
            </a:r>
            <a:r>
              <a:rPr lang="en-US" dirty="0"/>
              <a:t> </a:t>
            </a:r>
            <a:r>
              <a:rPr lang="en-US" dirty="0" err="1"/>
              <a:t>Grafik</a:t>
            </a:r>
            <a:r>
              <a:rPr lang="en-US" dirty="0"/>
              <a:t> 2 </a:t>
            </a:r>
            <a:r>
              <a:rPr lang="en-US" dirty="0" err="1"/>
              <a:t>Halaman</a:t>
            </a:r>
            <a:r>
              <a:rPr lang="en-US" dirty="0"/>
              <a:t> </a:t>
            </a:r>
            <a:r>
              <a:rPr lang="en-US" dirty="0" err="1" smtClean="0"/>
              <a:t>Pengabdian</a:t>
            </a:r>
            <a:endParaRPr lang="id-ID" dirty="0"/>
          </a:p>
          <a:p>
            <a:pPr algn="ctr"/>
            <a:r>
              <a:rPr lang="en-US" dirty="0" err="1" smtClean="0"/>
              <a:t>Masyarakat</a:t>
            </a:r>
            <a:r>
              <a:rPr lang="en-US" dirty="0" smtClean="0"/>
              <a:t> </a:t>
            </a:r>
            <a:r>
              <a:rPr lang="en-US" dirty="0" err="1"/>
              <a:t>Departemen</a:t>
            </a:r>
            <a:r>
              <a:rPr lang="en-US" dirty="0"/>
              <a:t> </a:t>
            </a:r>
            <a:r>
              <a:rPr lang="en-US" dirty="0" err="1"/>
              <a:t>Statistika</a:t>
            </a:r>
            <a:endParaRPr lang="en-US" dirty="0"/>
          </a:p>
        </p:txBody>
      </p:sp>
      <p:pic>
        <p:nvPicPr>
          <p:cNvPr id="23" name="Picture 22">
            <a:extLst>
              <a:ext uri="{FF2B5EF4-FFF2-40B4-BE49-F238E27FC236}">
                <a16:creationId xmlns:a16="http://schemas.microsoft.com/office/drawing/2014/main" xmlns="" id="{F6317B14-C5DF-4963-B61C-CB288221D8C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61294" y="98787"/>
            <a:ext cx="1084729" cy="1084729"/>
          </a:xfrm>
          <a:prstGeom prst="rect">
            <a:avLst/>
          </a:prstGeom>
        </p:spPr>
      </p:pic>
      <p:pic>
        <p:nvPicPr>
          <p:cNvPr id="24" name="Picture 2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237982" y="253275"/>
            <a:ext cx="1153511" cy="831565"/>
          </a:xfrm>
          <a:prstGeom prst="rect">
            <a:avLst/>
          </a:prstGeom>
        </p:spPr>
      </p:pic>
    </p:spTree>
    <p:extLst>
      <p:ext uri="{BB962C8B-B14F-4D97-AF65-F5344CB8AC3E}">
        <p14:creationId xmlns:p14="http://schemas.microsoft.com/office/powerpoint/2010/main" val="214963441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5" name="Freeform: Shape 4">
            <a:extLst>
              <a:ext uri="{FF2B5EF4-FFF2-40B4-BE49-F238E27FC236}">
                <a16:creationId xmlns:a16="http://schemas.microsoft.com/office/drawing/2014/main" xmlns="" id="{BD16954C-FFBB-4929-B274-D64DD89D3481}"/>
              </a:ext>
            </a:extLst>
          </p:cNvPr>
          <p:cNvSpPr/>
          <p:nvPr/>
        </p:nvSpPr>
        <p:spPr>
          <a:xfrm flipH="1">
            <a:off x="4743450" y="0"/>
            <a:ext cx="7448550" cy="6858000"/>
          </a:xfrm>
          <a:custGeom>
            <a:avLst/>
            <a:gdLst>
              <a:gd name="connsiteX0" fmla="*/ 2800350 w 7448550"/>
              <a:gd name="connsiteY0" fmla="*/ 0 h 6858000"/>
              <a:gd name="connsiteX1" fmla="*/ 0 w 7448550"/>
              <a:gd name="connsiteY1" fmla="*/ 0 h 6858000"/>
              <a:gd name="connsiteX2" fmla="*/ 0 w 7448550"/>
              <a:gd name="connsiteY2" fmla="*/ 6858000 h 6858000"/>
              <a:gd name="connsiteX3" fmla="*/ 2800350 w 7448550"/>
              <a:gd name="connsiteY3" fmla="*/ 6858000 h 6858000"/>
              <a:gd name="connsiteX4" fmla="*/ 7448550 w 7448550"/>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48550" h="6858000">
                <a:moveTo>
                  <a:pt x="2800350" y="0"/>
                </a:moveTo>
                <a:lnTo>
                  <a:pt x="0" y="0"/>
                </a:lnTo>
                <a:lnTo>
                  <a:pt x="0" y="6858000"/>
                </a:lnTo>
                <a:lnTo>
                  <a:pt x="2800350" y="6858000"/>
                </a:lnTo>
                <a:lnTo>
                  <a:pt x="7448550" y="6858000"/>
                </a:lnTo>
                <a:close/>
              </a:path>
            </a:pathLst>
          </a:custGeom>
          <a:solidFill>
            <a:schemeClr val="accent4">
              <a:lumMod val="60000"/>
              <a:lumOff val="4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6" name="Straight Connector 15">
            <a:extLst>
              <a:ext uri="{FF2B5EF4-FFF2-40B4-BE49-F238E27FC236}">
                <a16:creationId xmlns:a16="http://schemas.microsoft.com/office/drawing/2014/main" xmlns="" id="{1A6ACA24-AF95-46B4-AEF3-0E2FB7B4A0DE}"/>
              </a:ext>
            </a:extLst>
          </p:cNvPr>
          <p:cNvCxnSpPr>
            <a:cxnSpLocks/>
          </p:cNvCxnSpPr>
          <p:nvPr/>
        </p:nvCxnSpPr>
        <p:spPr>
          <a:xfrm flipV="1">
            <a:off x="3940737" y="1221569"/>
            <a:ext cx="3031562" cy="4414862"/>
          </a:xfrm>
          <a:prstGeom prst="line">
            <a:avLst/>
          </a:prstGeom>
          <a:ln w="38100">
            <a:solidFill>
              <a:srgbClr val="E09F2B"/>
            </a:solidFill>
          </a:ln>
        </p:spPr>
        <p:style>
          <a:lnRef idx="1">
            <a:schemeClr val="accent1"/>
          </a:lnRef>
          <a:fillRef idx="0">
            <a:schemeClr val="accent1"/>
          </a:fillRef>
          <a:effectRef idx="0">
            <a:schemeClr val="accent1"/>
          </a:effectRef>
          <a:fontRef idx="minor">
            <a:schemeClr val="tx1"/>
          </a:fontRef>
        </p:style>
      </p:cxnSp>
      <p:sp>
        <p:nvSpPr>
          <p:cNvPr id="10" name="Teardrop 9"/>
          <p:cNvSpPr/>
          <p:nvPr/>
        </p:nvSpPr>
        <p:spPr>
          <a:xfrm rot="18852425">
            <a:off x="625780" y="4104594"/>
            <a:ext cx="2359241" cy="2394487"/>
          </a:xfrm>
          <a:prstGeom prst="teardrop">
            <a:avLst/>
          </a:prstGeom>
          <a:solidFill>
            <a:schemeClr val="accent3">
              <a:lumMod val="50000"/>
            </a:schemeClr>
          </a:soli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Oval 10"/>
          <p:cNvSpPr/>
          <p:nvPr/>
        </p:nvSpPr>
        <p:spPr>
          <a:xfrm>
            <a:off x="875389" y="4367602"/>
            <a:ext cx="1853642" cy="1833481"/>
          </a:xfrm>
          <a:prstGeom prst="ellipse">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lumMod val="65000"/>
                  <a:lumOff val="35000"/>
                </a:schemeClr>
              </a:solidFill>
            </a:endParaRPr>
          </a:p>
        </p:txBody>
      </p:sp>
      <p:sp>
        <p:nvSpPr>
          <p:cNvPr id="12" name="TextBox 11"/>
          <p:cNvSpPr txBox="1"/>
          <p:nvPr/>
        </p:nvSpPr>
        <p:spPr>
          <a:xfrm>
            <a:off x="460929" y="5385550"/>
            <a:ext cx="2764893" cy="615553"/>
          </a:xfrm>
          <a:prstGeom prst="rect">
            <a:avLst/>
          </a:prstGeom>
          <a:noFill/>
        </p:spPr>
        <p:txBody>
          <a:bodyPr wrap="square" rtlCol="0" anchor="ctr">
            <a:spAutoFit/>
          </a:bodyPr>
          <a:lstStyle/>
          <a:p>
            <a:pPr algn="ctr"/>
            <a:r>
              <a:rPr lang="id-ID" altLang="ko-KR" sz="1700" b="1" dirty="0" smtClean="0">
                <a:solidFill>
                  <a:schemeClr val="tx1">
                    <a:lumMod val="75000"/>
                    <a:lumOff val="25000"/>
                  </a:schemeClr>
                </a:solidFill>
                <a:cs typeface="Arial" pitchFamily="34" charset="0"/>
              </a:rPr>
              <a:t>KESIMPULAN</a:t>
            </a:r>
          </a:p>
          <a:p>
            <a:pPr algn="ctr"/>
            <a:r>
              <a:rPr lang="id-ID" altLang="ko-KR" sz="1700" b="1" dirty="0" smtClean="0">
                <a:solidFill>
                  <a:schemeClr val="tx1">
                    <a:lumMod val="75000"/>
                    <a:lumOff val="25000"/>
                  </a:schemeClr>
                </a:solidFill>
                <a:cs typeface="Arial" pitchFamily="34" charset="0"/>
              </a:rPr>
              <a:t>DAN SARAN</a:t>
            </a:r>
            <a:endParaRPr lang="id-ID" altLang="ko-KR" sz="1700" b="1" dirty="0" smtClean="0">
              <a:solidFill>
                <a:schemeClr val="tx1">
                  <a:lumMod val="75000"/>
                  <a:lumOff val="25000"/>
                </a:schemeClr>
              </a:solidFill>
              <a:cs typeface="Arial" pitchFamily="34" charset="0"/>
            </a:endParaRPr>
          </a:p>
        </p:txBody>
      </p:sp>
      <p:sp>
        <p:nvSpPr>
          <p:cNvPr id="13" name="Donut 24">
            <a:extLst>
              <a:ext uri="{FF2B5EF4-FFF2-40B4-BE49-F238E27FC236}">
                <a16:creationId xmlns:a16="http://schemas.microsoft.com/office/drawing/2014/main" xmlns="" id="{A360D2BA-8EB6-4B6D-BF3A-59CD58ED1220}"/>
              </a:ext>
            </a:extLst>
          </p:cNvPr>
          <p:cNvSpPr/>
          <p:nvPr/>
        </p:nvSpPr>
        <p:spPr>
          <a:xfrm>
            <a:off x="1474274" y="4633990"/>
            <a:ext cx="662252" cy="693858"/>
          </a:xfrm>
          <a:custGeom>
            <a:avLst/>
            <a:gdLst/>
            <a:ahLst/>
            <a:cxnLst/>
            <a:rect l="l" t="t" r="r" b="b"/>
            <a:pathLst>
              <a:path w="3208412" h="3234532">
                <a:moveTo>
                  <a:pt x="1561445" y="1065858"/>
                </a:moveTo>
                <a:cubicBezTo>
                  <a:pt x="1654998" y="1065858"/>
                  <a:pt x="1743610" y="1087015"/>
                  <a:pt x="1821879" y="1126644"/>
                </a:cubicBezTo>
                <a:lnTo>
                  <a:pt x="1611352" y="1337172"/>
                </a:lnTo>
                <a:cubicBezTo>
                  <a:pt x="1595200" y="1333388"/>
                  <a:pt x="1578468" y="1332141"/>
                  <a:pt x="1561445" y="1332141"/>
                </a:cubicBezTo>
                <a:cubicBezTo>
                  <a:pt x="1373145" y="1332141"/>
                  <a:pt x="1220499" y="1484787"/>
                  <a:pt x="1220499" y="1673087"/>
                </a:cubicBezTo>
                <a:cubicBezTo>
                  <a:pt x="1220499" y="1861387"/>
                  <a:pt x="1373145" y="2014033"/>
                  <a:pt x="1561445" y="2014033"/>
                </a:cubicBezTo>
                <a:cubicBezTo>
                  <a:pt x="1749745" y="2014033"/>
                  <a:pt x="1902391" y="1861387"/>
                  <a:pt x="1902391" y="1673087"/>
                </a:cubicBezTo>
                <a:cubicBezTo>
                  <a:pt x="1902391" y="1643675"/>
                  <a:pt x="1898667" y="1615133"/>
                  <a:pt x="1890450" y="1588219"/>
                </a:cubicBezTo>
                <a:lnTo>
                  <a:pt x="2093156" y="1385512"/>
                </a:lnTo>
                <a:cubicBezTo>
                  <a:pt x="2142229" y="1470075"/>
                  <a:pt x="2168674" y="1568493"/>
                  <a:pt x="2168674" y="1673087"/>
                </a:cubicBezTo>
                <a:cubicBezTo>
                  <a:pt x="2168674" y="2008450"/>
                  <a:pt x="1896808" y="2280316"/>
                  <a:pt x="1561445" y="2280316"/>
                </a:cubicBezTo>
                <a:cubicBezTo>
                  <a:pt x="1226082" y="2280316"/>
                  <a:pt x="954217" y="2008450"/>
                  <a:pt x="954217" y="1673087"/>
                </a:cubicBezTo>
                <a:cubicBezTo>
                  <a:pt x="954217" y="1337724"/>
                  <a:pt x="1226082" y="1065858"/>
                  <a:pt x="1561445" y="1065858"/>
                </a:cubicBezTo>
                <a:close/>
                <a:moveTo>
                  <a:pt x="1561445" y="580076"/>
                </a:moveTo>
                <a:cubicBezTo>
                  <a:pt x="1790175" y="580076"/>
                  <a:pt x="2002494" y="650333"/>
                  <a:pt x="2177834" y="770690"/>
                </a:cubicBezTo>
                <a:lnTo>
                  <a:pt x="1968030" y="980494"/>
                </a:lnTo>
                <a:cubicBezTo>
                  <a:pt x="1849962" y="907198"/>
                  <a:pt x="1710422" y="866794"/>
                  <a:pt x="1561445" y="866794"/>
                </a:cubicBezTo>
                <a:cubicBezTo>
                  <a:pt x="1116142" y="866794"/>
                  <a:pt x="755153" y="1227784"/>
                  <a:pt x="755153" y="1673087"/>
                </a:cubicBezTo>
                <a:cubicBezTo>
                  <a:pt x="755153" y="2118390"/>
                  <a:pt x="1116142" y="2479380"/>
                  <a:pt x="1561445" y="2479380"/>
                </a:cubicBezTo>
                <a:cubicBezTo>
                  <a:pt x="2006748" y="2479380"/>
                  <a:pt x="2367738" y="2118390"/>
                  <a:pt x="2367738" y="1673087"/>
                </a:cubicBezTo>
                <a:cubicBezTo>
                  <a:pt x="2367738" y="1513043"/>
                  <a:pt x="2321108" y="1363890"/>
                  <a:pt x="2239307" y="1239362"/>
                </a:cubicBezTo>
                <a:lnTo>
                  <a:pt x="2445928" y="1032741"/>
                </a:lnTo>
                <a:cubicBezTo>
                  <a:pt x="2577451" y="1212149"/>
                  <a:pt x="2654457" y="1433625"/>
                  <a:pt x="2654457" y="1673087"/>
                </a:cubicBezTo>
                <a:cubicBezTo>
                  <a:pt x="2654457" y="2276741"/>
                  <a:pt x="2165099" y="2766099"/>
                  <a:pt x="1561445" y="2766099"/>
                </a:cubicBezTo>
                <a:cubicBezTo>
                  <a:pt x="957792" y="2766099"/>
                  <a:pt x="468434" y="2276741"/>
                  <a:pt x="468434" y="1673087"/>
                </a:cubicBezTo>
                <a:cubicBezTo>
                  <a:pt x="468434" y="1069433"/>
                  <a:pt x="957792" y="580076"/>
                  <a:pt x="1561445" y="580076"/>
                </a:cubicBezTo>
                <a:close/>
                <a:moveTo>
                  <a:pt x="1561445" y="111642"/>
                </a:moveTo>
                <a:cubicBezTo>
                  <a:pt x="1890473" y="111642"/>
                  <a:pt x="2195731" y="213411"/>
                  <a:pt x="2447076" y="387744"/>
                </a:cubicBezTo>
                <a:lnTo>
                  <a:pt x="2453780" y="494744"/>
                </a:lnTo>
                <a:lnTo>
                  <a:pt x="2309436" y="639088"/>
                </a:lnTo>
                <a:cubicBezTo>
                  <a:pt x="2099826" y="485554"/>
                  <a:pt x="1841132" y="395669"/>
                  <a:pt x="1561445" y="395669"/>
                </a:cubicBezTo>
                <a:cubicBezTo>
                  <a:pt x="855947" y="395669"/>
                  <a:pt x="284027" y="967589"/>
                  <a:pt x="284027" y="1673087"/>
                </a:cubicBezTo>
                <a:cubicBezTo>
                  <a:pt x="284027" y="2378585"/>
                  <a:pt x="855947" y="2950505"/>
                  <a:pt x="1561445" y="2950505"/>
                </a:cubicBezTo>
                <a:cubicBezTo>
                  <a:pt x="2266943" y="2950505"/>
                  <a:pt x="2838863" y="2378585"/>
                  <a:pt x="2838863" y="1673087"/>
                </a:cubicBezTo>
                <a:cubicBezTo>
                  <a:pt x="2838863" y="1382650"/>
                  <a:pt x="2741936" y="1114852"/>
                  <a:pt x="2577529" y="901139"/>
                </a:cubicBezTo>
                <a:lnTo>
                  <a:pt x="2706681" y="771988"/>
                </a:lnTo>
                <a:lnTo>
                  <a:pt x="2841540" y="780437"/>
                </a:lnTo>
                <a:cubicBezTo>
                  <a:pt x="3019168" y="1032973"/>
                  <a:pt x="3122890" y="1340917"/>
                  <a:pt x="3122890" y="1673087"/>
                </a:cubicBezTo>
                <a:cubicBezTo>
                  <a:pt x="3122890" y="2535449"/>
                  <a:pt x="2423807" y="3234532"/>
                  <a:pt x="1561445" y="3234532"/>
                </a:cubicBezTo>
                <a:cubicBezTo>
                  <a:pt x="699083" y="3234532"/>
                  <a:pt x="0" y="2535449"/>
                  <a:pt x="0" y="1673087"/>
                </a:cubicBezTo>
                <a:cubicBezTo>
                  <a:pt x="0" y="810725"/>
                  <a:pt x="699083" y="111642"/>
                  <a:pt x="1561445" y="111642"/>
                </a:cubicBezTo>
                <a:close/>
                <a:moveTo>
                  <a:pt x="2909110" y="0"/>
                </a:moveTo>
                <a:lnTo>
                  <a:pt x="2926757" y="281655"/>
                </a:lnTo>
                <a:lnTo>
                  <a:pt x="3208412" y="299301"/>
                </a:lnTo>
                <a:lnTo>
                  <a:pt x="2863230" y="644483"/>
                </a:lnTo>
                <a:lnTo>
                  <a:pt x="2685547" y="633351"/>
                </a:lnTo>
                <a:lnTo>
                  <a:pt x="1718098" y="1600799"/>
                </a:lnTo>
                <a:cubicBezTo>
                  <a:pt x="1729236" y="1622491"/>
                  <a:pt x="1734939" y="1647123"/>
                  <a:pt x="1734939" y="1673087"/>
                </a:cubicBezTo>
                <a:cubicBezTo>
                  <a:pt x="1734939" y="1768905"/>
                  <a:pt x="1657263" y="1846581"/>
                  <a:pt x="1561445" y="1846581"/>
                </a:cubicBezTo>
                <a:cubicBezTo>
                  <a:pt x="1465627" y="1846581"/>
                  <a:pt x="1387951" y="1768905"/>
                  <a:pt x="1387951" y="1673087"/>
                </a:cubicBezTo>
                <a:cubicBezTo>
                  <a:pt x="1387951" y="1577269"/>
                  <a:pt x="1465627" y="1499593"/>
                  <a:pt x="1561445" y="1499593"/>
                </a:cubicBezTo>
                <a:lnTo>
                  <a:pt x="1591006" y="1505561"/>
                </a:lnTo>
                <a:lnTo>
                  <a:pt x="2574981" y="521587"/>
                </a:lnTo>
                <a:lnTo>
                  <a:pt x="2563928" y="345182"/>
                </a:lnTo>
                <a:close/>
              </a:path>
            </a:pathLst>
          </a:cu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14" name="TextBox 13">
            <a:extLst/>
          </p:cNvPr>
          <p:cNvSpPr txBox="1"/>
          <p:nvPr/>
        </p:nvSpPr>
        <p:spPr>
          <a:xfrm>
            <a:off x="1799957" y="290788"/>
            <a:ext cx="5573299" cy="707886"/>
          </a:xfrm>
          <a:prstGeom prst="rect">
            <a:avLst/>
          </a:prstGeom>
          <a:noFill/>
        </p:spPr>
        <p:txBody>
          <a:bodyPr wrap="square">
            <a:spAutoFit/>
          </a:bodyPr>
          <a:lstStyle/>
          <a:p>
            <a:pPr lvl="0">
              <a:defRPr/>
            </a:pPr>
            <a:r>
              <a:rPr lang="en-US" sz="4000" i="1" dirty="0" err="1" smtClean="0">
                <a:solidFill>
                  <a:schemeClr val="accent4">
                    <a:lumMod val="50000"/>
                  </a:schemeClr>
                </a:solidFill>
              </a:rPr>
              <a:t>Kes</a:t>
            </a:r>
            <a:r>
              <a:rPr lang="id-ID" sz="4000" i="1" dirty="0" smtClean="0">
                <a:solidFill>
                  <a:schemeClr val="accent4">
                    <a:lumMod val="50000"/>
                  </a:schemeClr>
                </a:solidFill>
              </a:rPr>
              <a:t>impulan</a:t>
            </a:r>
            <a:endParaRPr lang="en-US" sz="4000" dirty="0">
              <a:solidFill>
                <a:schemeClr val="accent4">
                  <a:lumMod val="50000"/>
                </a:schemeClr>
              </a:solidFill>
            </a:endParaRPr>
          </a:p>
        </p:txBody>
      </p:sp>
      <p:sp>
        <p:nvSpPr>
          <p:cNvPr id="3" name="Rectangle 2"/>
          <p:cNvSpPr/>
          <p:nvPr/>
        </p:nvSpPr>
        <p:spPr>
          <a:xfrm>
            <a:off x="438109" y="1839735"/>
            <a:ext cx="5236977" cy="1477328"/>
          </a:xfrm>
          <a:prstGeom prst="rect">
            <a:avLst/>
          </a:prstGeom>
        </p:spPr>
        <p:txBody>
          <a:bodyPr wrap="square">
            <a:spAutoFit/>
          </a:bodyPr>
          <a:lstStyle/>
          <a:p>
            <a:pPr marL="285750" indent="-285750">
              <a:buFont typeface="Arial" panose="020B0604020202020204" pitchFamily="34" charset="0"/>
              <a:buChar char="•"/>
            </a:pPr>
            <a:r>
              <a:rPr lang="en-US" dirty="0" smtClean="0"/>
              <a:t>S</a:t>
            </a:r>
            <a:r>
              <a:rPr lang="id-ID" dirty="0" smtClean="0"/>
              <a:t>istem </a:t>
            </a:r>
            <a:r>
              <a:rPr lang="id-ID" dirty="0"/>
              <a:t>yang dikembangkan telah mampu digunakan untuk mengolah data kegiatan dibidang penelitian dan pengabdian masyarakat yang telah dilakukan oleh dosen-dosen di Institut Teknologi Sepuluh </a:t>
            </a:r>
            <a:r>
              <a:rPr lang="id-ID" dirty="0" smtClean="0"/>
              <a:t>Nopember.</a:t>
            </a:r>
          </a:p>
        </p:txBody>
      </p:sp>
      <p:sp>
        <p:nvSpPr>
          <p:cNvPr id="22" name="Rectangle 21"/>
          <p:cNvSpPr/>
          <p:nvPr/>
        </p:nvSpPr>
        <p:spPr>
          <a:xfrm>
            <a:off x="8244115" y="1027269"/>
            <a:ext cx="3817258" cy="1477328"/>
          </a:xfrm>
          <a:prstGeom prst="rect">
            <a:avLst/>
          </a:prstGeom>
        </p:spPr>
        <p:txBody>
          <a:bodyPr wrap="square">
            <a:spAutoFit/>
          </a:bodyPr>
          <a:lstStyle/>
          <a:p>
            <a:pPr marL="285750" indent="-285750" algn="r">
              <a:buFont typeface="Arial" panose="020B0604020202020204" pitchFamily="34" charset="0"/>
              <a:buChar char="•"/>
            </a:pPr>
            <a:r>
              <a:rPr lang="id-ID" dirty="0" smtClean="0"/>
              <a:t>Pengguna </a:t>
            </a:r>
            <a:r>
              <a:rPr lang="id-ID" dirty="0"/>
              <a:t>atau dosen dapat melakukan pengolahan data terkait kegiatan penelitian dan pengabdian masyarakat oleh dosen yang bersangkutan secara </a:t>
            </a:r>
            <a:r>
              <a:rPr lang="id-ID" dirty="0" smtClean="0"/>
              <a:t>mandiri.</a:t>
            </a:r>
          </a:p>
        </p:txBody>
      </p:sp>
      <p:sp>
        <p:nvSpPr>
          <p:cNvPr id="23" name="Rectangle 22"/>
          <p:cNvSpPr/>
          <p:nvPr/>
        </p:nvSpPr>
        <p:spPr>
          <a:xfrm>
            <a:off x="7620000" y="2578399"/>
            <a:ext cx="4572000" cy="923330"/>
          </a:xfrm>
          <a:prstGeom prst="rect">
            <a:avLst/>
          </a:prstGeom>
        </p:spPr>
        <p:txBody>
          <a:bodyPr wrap="square">
            <a:spAutoFit/>
          </a:bodyPr>
          <a:lstStyle/>
          <a:p>
            <a:pPr marL="285750" indent="-285750">
              <a:buFont typeface="Arial" panose="020B0604020202020204" pitchFamily="34" charset="0"/>
              <a:buChar char="•"/>
            </a:pPr>
            <a:r>
              <a:rPr lang="id-ID" dirty="0" smtClean="0"/>
              <a:t>Sistem </a:t>
            </a:r>
            <a:r>
              <a:rPr lang="id-ID" dirty="0"/>
              <a:t>juga telah mampu digunakan untuk memperbaharui data baru, sehingga sistem dapat digunakan secara </a:t>
            </a:r>
            <a:r>
              <a:rPr lang="id-ID" dirty="0" smtClean="0"/>
              <a:t>berkelanjutan.</a:t>
            </a:r>
          </a:p>
        </p:txBody>
      </p:sp>
      <p:sp>
        <p:nvSpPr>
          <p:cNvPr id="24" name="Rectangle 23"/>
          <p:cNvSpPr/>
          <p:nvPr/>
        </p:nvSpPr>
        <p:spPr>
          <a:xfrm>
            <a:off x="6972299" y="3710660"/>
            <a:ext cx="5219701" cy="923330"/>
          </a:xfrm>
          <a:prstGeom prst="rect">
            <a:avLst/>
          </a:prstGeom>
        </p:spPr>
        <p:txBody>
          <a:bodyPr wrap="square">
            <a:spAutoFit/>
          </a:bodyPr>
          <a:lstStyle/>
          <a:p>
            <a:pPr marL="285750" indent="-285750">
              <a:buFont typeface="Arial" panose="020B0604020202020204" pitchFamily="34" charset="0"/>
              <a:buChar char="•"/>
            </a:pPr>
            <a:r>
              <a:rPr lang="id-ID" dirty="0" smtClean="0"/>
              <a:t>Sistem mampu mengolah data dokumen secara elektronik untuk setiap kegiatan penelitian dan pengabdian kepada masyarakat.</a:t>
            </a:r>
            <a:r>
              <a:rPr lang="en-US" dirty="0" smtClean="0"/>
              <a:t> </a:t>
            </a:r>
            <a:endParaRPr lang="id-ID" dirty="0" smtClean="0"/>
          </a:p>
        </p:txBody>
      </p:sp>
      <p:sp>
        <p:nvSpPr>
          <p:cNvPr id="25" name="Rectangle 24"/>
          <p:cNvSpPr/>
          <p:nvPr/>
        </p:nvSpPr>
        <p:spPr>
          <a:xfrm>
            <a:off x="6125029" y="4759268"/>
            <a:ext cx="5834743" cy="2031325"/>
          </a:xfrm>
          <a:prstGeom prst="rect">
            <a:avLst/>
          </a:prstGeom>
        </p:spPr>
        <p:txBody>
          <a:bodyPr wrap="square">
            <a:spAutoFit/>
          </a:bodyPr>
          <a:lstStyle/>
          <a:p>
            <a:pPr marL="285750" indent="-285750">
              <a:buFont typeface="Arial" panose="020B0604020202020204" pitchFamily="34" charset="0"/>
              <a:buChar char="•"/>
            </a:pPr>
            <a:r>
              <a:rPr lang="en-US" dirty="0" err="1" smtClean="0"/>
              <a:t>Selain</a:t>
            </a:r>
            <a:r>
              <a:rPr lang="en-US" dirty="0" smtClean="0"/>
              <a:t> </a:t>
            </a:r>
            <a:r>
              <a:rPr lang="en-US" dirty="0" err="1" smtClean="0"/>
              <a:t>itu</a:t>
            </a:r>
            <a:r>
              <a:rPr lang="en-US" dirty="0" smtClean="0"/>
              <a:t> </a:t>
            </a:r>
            <a:r>
              <a:rPr lang="en-US" dirty="0" err="1" smtClean="0"/>
              <a:t>setiap</a:t>
            </a:r>
            <a:r>
              <a:rPr lang="en-US" dirty="0" smtClean="0"/>
              <a:t> orang yang  </a:t>
            </a:r>
            <a:r>
              <a:rPr lang="en-US" dirty="0" err="1" smtClean="0"/>
              <a:t>mengakses</a:t>
            </a:r>
            <a:r>
              <a:rPr lang="en-US" dirty="0" smtClean="0"/>
              <a:t> </a:t>
            </a:r>
            <a:r>
              <a:rPr lang="en-US" dirty="0" err="1" smtClean="0"/>
              <a:t>dapat</a:t>
            </a:r>
            <a:r>
              <a:rPr lang="en-US" dirty="0" smtClean="0"/>
              <a:t> </a:t>
            </a:r>
            <a:r>
              <a:rPr lang="en-US" dirty="0" err="1" smtClean="0"/>
              <a:t>mengetahui</a:t>
            </a:r>
            <a:r>
              <a:rPr lang="en-US" dirty="0" smtClean="0"/>
              <a:t> </a:t>
            </a:r>
            <a:r>
              <a:rPr lang="en-US" dirty="0" err="1" smtClean="0"/>
              <a:t>dan</a:t>
            </a:r>
            <a:r>
              <a:rPr lang="en-US" dirty="0" smtClean="0"/>
              <a:t> </a:t>
            </a:r>
            <a:r>
              <a:rPr lang="en-US" dirty="0" err="1" smtClean="0"/>
              <a:t>memahami</a:t>
            </a:r>
            <a:r>
              <a:rPr lang="en-US" dirty="0" smtClean="0"/>
              <a:t> </a:t>
            </a:r>
            <a:r>
              <a:rPr lang="en-US" dirty="0" err="1" smtClean="0"/>
              <a:t>informasi</a:t>
            </a:r>
            <a:r>
              <a:rPr lang="en-US" dirty="0" smtClean="0"/>
              <a:t> yang </a:t>
            </a:r>
            <a:r>
              <a:rPr lang="en-US" dirty="0" err="1" smtClean="0"/>
              <a:t>tersedia</a:t>
            </a:r>
            <a:r>
              <a:rPr lang="en-US" dirty="0" smtClean="0"/>
              <a:t> di </a:t>
            </a:r>
            <a:r>
              <a:rPr lang="en-US" dirty="0" err="1" smtClean="0"/>
              <a:t>dalam</a:t>
            </a:r>
            <a:r>
              <a:rPr lang="en-US" dirty="0" smtClean="0"/>
              <a:t> </a:t>
            </a:r>
            <a:r>
              <a:rPr lang="en-US" i="1" dirty="0" smtClean="0"/>
              <a:t>dashboard </a:t>
            </a:r>
            <a:r>
              <a:rPr lang="en-US" dirty="0" err="1" smtClean="0"/>
              <a:t>melalui</a:t>
            </a:r>
            <a:r>
              <a:rPr lang="en-US" dirty="0" smtClean="0"/>
              <a:t> </a:t>
            </a:r>
            <a:r>
              <a:rPr lang="en-US" dirty="0" err="1" smtClean="0"/>
              <a:t>infografis</a:t>
            </a:r>
            <a:r>
              <a:rPr lang="en-US" dirty="0" smtClean="0"/>
              <a:t> yang </a:t>
            </a:r>
            <a:r>
              <a:rPr lang="en-US" dirty="0" err="1" smtClean="0"/>
              <a:t>tersedia</a:t>
            </a:r>
            <a:r>
              <a:rPr lang="en-US" i="1" dirty="0" smtClean="0"/>
              <a:t> </a:t>
            </a:r>
            <a:r>
              <a:rPr lang="en-US" dirty="0" err="1" smtClean="0"/>
              <a:t>dengan</a:t>
            </a:r>
            <a:r>
              <a:rPr lang="en-US" dirty="0" smtClean="0"/>
              <a:t> </a:t>
            </a:r>
            <a:r>
              <a:rPr lang="en-US" dirty="0" err="1" smtClean="0"/>
              <a:t>lebih</a:t>
            </a:r>
            <a:r>
              <a:rPr lang="en-US" dirty="0" smtClean="0"/>
              <a:t> </a:t>
            </a:r>
            <a:r>
              <a:rPr lang="en-US" dirty="0" err="1" smtClean="0"/>
              <a:t>mudah</a:t>
            </a:r>
            <a:r>
              <a:rPr lang="en-US" dirty="0" smtClean="0"/>
              <a:t> </a:t>
            </a:r>
            <a:r>
              <a:rPr lang="en-US" dirty="0" err="1" smtClean="0"/>
              <a:t>dan</a:t>
            </a:r>
            <a:r>
              <a:rPr lang="en-US" dirty="0" smtClean="0"/>
              <a:t> </a:t>
            </a:r>
            <a:r>
              <a:rPr lang="en-US" dirty="0" err="1" smtClean="0"/>
              <a:t>dapat</a:t>
            </a:r>
            <a:r>
              <a:rPr lang="en-US" dirty="0" smtClean="0"/>
              <a:t> </a:t>
            </a:r>
            <a:r>
              <a:rPr lang="en-US" dirty="0" err="1" smtClean="0"/>
              <a:t>digunakan</a:t>
            </a:r>
            <a:r>
              <a:rPr lang="en-US" dirty="0" smtClean="0"/>
              <a:t> </a:t>
            </a:r>
            <a:r>
              <a:rPr lang="en-US" dirty="0" err="1" smtClean="0"/>
              <a:t>untuk</a:t>
            </a:r>
            <a:r>
              <a:rPr lang="en-US" dirty="0" smtClean="0"/>
              <a:t> </a:t>
            </a:r>
            <a:r>
              <a:rPr lang="en-US" dirty="0" err="1" smtClean="0"/>
              <a:t>mengambil</a:t>
            </a:r>
            <a:r>
              <a:rPr lang="en-US" dirty="0" smtClean="0"/>
              <a:t> </a:t>
            </a:r>
            <a:r>
              <a:rPr lang="en-US" dirty="0" err="1" smtClean="0"/>
              <a:t>keputusan</a:t>
            </a:r>
            <a:r>
              <a:rPr lang="en-US" dirty="0" smtClean="0"/>
              <a:t> </a:t>
            </a:r>
            <a:r>
              <a:rPr lang="en-US" dirty="0" err="1" smtClean="0"/>
              <a:t>secara</a:t>
            </a:r>
            <a:r>
              <a:rPr lang="en-US" dirty="0" smtClean="0"/>
              <a:t> </a:t>
            </a:r>
            <a:r>
              <a:rPr lang="en-US" dirty="0" err="1" smtClean="0"/>
              <a:t>tepat</a:t>
            </a:r>
            <a:r>
              <a:rPr lang="en-US" dirty="0" smtClean="0"/>
              <a:t> </a:t>
            </a:r>
            <a:r>
              <a:rPr lang="en-US" dirty="0" err="1" smtClean="0"/>
              <a:t>dalam</a:t>
            </a:r>
            <a:r>
              <a:rPr lang="en-US" dirty="0" smtClean="0"/>
              <a:t> </a:t>
            </a:r>
            <a:r>
              <a:rPr lang="en-US" dirty="0" err="1" smtClean="0"/>
              <a:t>hal</a:t>
            </a:r>
            <a:r>
              <a:rPr lang="en-US" dirty="0" smtClean="0"/>
              <a:t> </a:t>
            </a:r>
            <a:r>
              <a:rPr lang="en-US" dirty="0" err="1" smtClean="0"/>
              <a:t>pengembangan</a:t>
            </a:r>
            <a:r>
              <a:rPr lang="en-US" dirty="0" smtClean="0"/>
              <a:t> </a:t>
            </a:r>
            <a:r>
              <a:rPr lang="en-US" dirty="0" err="1" smtClean="0"/>
              <a:t>penelitian</a:t>
            </a:r>
            <a:r>
              <a:rPr lang="en-US" dirty="0" smtClean="0"/>
              <a:t> </a:t>
            </a:r>
            <a:r>
              <a:rPr lang="en-US" dirty="0" err="1" smtClean="0"/>
              <a:t>dan</a:t>
            </a:r>
            <a:r>
              <a:rPr lang="en-US" dirty="0" smtClean="0"/>
              <a:t> </a:t>
            </a:r>
            <a:r>
              <a:rPr lang="en-US" dirty="0" err="1" smtClean="0"/>
              <a:t>pengabdian</a:t>
            </a:r>
            <a:r>
              <a:rPr lang="en-US" dirty="0" smtClean="0"/>
              <a:t> </a:t>
            </a:r>
            <a:r>
              <a:rPr lang="en-US" dirty="0" err="1" smtClean="0"/>
              <a:t>masyarakat</a:t>
            </a:r>
            <a:r>
              <a:rPr lang="en-US" dirty="0" smtClean="0"/>
              <a:t> yang </a:t>
            </a:r>
            <a:r>
              <a:rPr lang="en-US" dirty="0" err="1" smtClean="0"/>
              <a:t>akan</a:t>
            </a:r>
            <a:r>
              <a:rPr lang="en-US" dirty="0" smtClean="0"/>
              <a:t> </a:t>
            </a:r>
            <a:r>
              <a:rPr lang="en-US" dirty="0" err="1" smtClean="0"/>
              <a:t>dilakukan</a:t>
            </a:r>
            <a:r>
              <a:rPr lang="en-US" dirty="0" smtClean="0"/>
              <a:t> </a:t>
            </a:r>
            <a:r>
              <a:rPr lang="en-US" dirty="0" err="1" smtClean="0"/>
              <a:t>kedepannya</a:t>
            </a:r>
            <a:r>
              <a:rPr lang="en-US" dirty="0" smtClean="0"/>
              <a:t>.</a:t>
            </a:r>
            <a:endParaRPr lang="en-US" dirty="0"/>
          </a:p>
        </p:txBody>
      </p:sp>
      <p:pic>
        <p:nvPicPr>
          <p:cNvPr id="26" name="Picture 25">
            <a:extLst>
              <a:ext uri="{FF2B5EF4-FFF2-40B4-BE49-F238E27FC236}">
                <a16:creationId xmlns:a16="http://schemas.microsoft.com/office/drawing/2014/main" xmlns="" id="{F6317B14-C5DF-4963-B61C-CB288221D8C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13916" y="136840"/>
            <a:ext cx="1084729" cy="1084729"/>
          </a:xfrm>
          <a:prstGeom prst="rect">
            <a:avLst/>
          </a:prstGeom>
        </p:spPr>
      </p:pic>
      <p:pic>
        <p:nvPicPr>
          <p:cNvPr id="27" name="Picture 2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90604" y="291328"/>
            <a:ext cx="1153511" cy="831565"/>
          </a:xfrm>
          <a:prstGeom prst="rect">
            <a:avLst/>
          </a:prstGeom>
        </p:spPr>
      </p:pic>
    </p:spTree>
    <p:extLst>
      <p:ext uri="{BB962C8B-B14F-4D97-AF65-F5344CB8AC3E}">
        <p14:creationId xmlns:p14="http://schemas.microsoft.com/office/powerpoint/2010/main" val="172595062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538606" y="-1074057"/>
            <a:ext cx="12192000" cy="4991100"/>
          </a:xfrm>
          <a:prstGeom prst="rect">
            <a:avLst/>
          </a:prstGeom>
          <a:solidFill>
            <a:schemeClr val="accent4">
              <a:lumMod val="20000"/>
              <a:lumOff val="80000"/>
            </a:schemeClr>
          </a:solidFill>
          <a:ln w="571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18" name="Freeform 17"/>
          <p:cNvSpPr/>
          <p:nvPr/>
        </p:nvSpPr>
        <p:spPr>
          <a:xfrm>
            <a:off x="834117" y="3421440"/>
            <a:ext cx="5260851" cy="3436561"/>
          </a:xfrm>
          <a:custGeom>
            <a:avLst/>
            <a:gdLst>
              <a:gd name="connsiteX0" fmla="*/ 6964463 w 6964463"/>
              <a:gd name="connsiteY0" fmla="*/ 0 h 4606919"/>
              <a:gd name="connsiteX1" fmla="*/ 6964463 w 6964463"/>
              <a:gd name="connsiteY1" fmla="*/ 605278 h 4606919"/>
              <a:gd name="connsiteX2" fmla="*/ 915023 w 6964463"/>
              <a:gd name="connsiteY2" fmla="*/ 4606919 h 4606919"/>
              <a:gd name="connsiteX3" fmla="*/ 0 w 6964463"/>
              <a:gd name="connsiteY3" fmla="*/ 4606919 h 4606919"/>
              <a:gd name="connsiteX0" fmla="*/ 7149015 w 7149015"/>
              <a:gd name="connsiteY0" fmla="*/ 0 h 4606919"/>
              <a:gd name="connsiteX1" fmla="*/ 7149015 w 7149015"/>
              <a:gd name="connsiteY1" fmla="*/ 605278 h 4606919"/>
              <a:gd name="connsiteX2" fmla="*/ 1099575 w 7149015"/>
              <a:gd name="connsiteY2" fmla="*/ 4606919 h 4606919"/>
              <a:gd name="connsiteX3" fmla="*/ 0 w 7149015"/>
              <a:gd name="connsiteY3" fmla="*/ 4606919 h 4606919"/>
              <a:gd name="connsiteX4" fmla="*/ 7149015 w 7149015"/>
              <a:gd name="connsiteY4" fmla="*/ 0 h 4606919"/>
              <a:gd name="connsiteX0" fmla="*/ 7149015 w 7149015"/>
              <a:gd name="connsiteY0" fmla="*/ 0 h 4606919"/>
              <a:gd name="connsiteX1" fmla="*/ 7149015 w 7149015"/>
              <a:gd name="connsiteY1" fmla="*/ 605278 h 4606919"/>
              <a:gd name="connsiteX2" fmla="*/ 704106 w 7149015"/>
              <a:gd name="connsiteY2" fmla="*/ 4606919 h 4606919"/>
              <a:gd name="connsiteX3" fmla="*/ 0 w 7149015"/>
              <a:gd name="connsiteY3" fmla="*/ 4606919 h 4606919"/>
              <a:gd name="connsiteX4" fmla="*/ 7149015 w 7149015"/>
              <a:gd name="connsiteY4" fmla="*/ 0 h 4606919"/>
              <a:gd name="connsiteX0" fmla="*/ 7149015 w 7149015"/>
              <a:gd name="connsiteY0" fmla="*/ 0 h 4606919"/>
              <a:gd name="connsiteX1" fmla="*/ 7149015 w 7149015"/>
              <a:gd name="connsiteY1" fmla="*/ 605278 h 4606919"/>
              <a:gd name="connsiteX2" fmla="*/ 862294 w 7149015"/>
              <a:gd name="connsiteY2" fmla="*/ 4606919 h 4606919"/>
              <a:gd name="connsiteX3" fmla="*/ 0 w 7149015"/>
              <a:gd name="connsiteY3" fmla="*/ 4606919 h 4606919"/>
              <a:gd name="connsiteX4" fmla="*/ 7149015 w 7149015"/>
              <a:gd name="connsiteY4" fmla="*/ 0 h 4606919"/>
              <a:gd name="connsiteX0" fmla="*/ 7280838 w 7280838"/>
              <a:gd name="connsiteY0" fmla="*/ 0 h 4606919"/>
              <a:gd name="connsiteX1" fmla="*/ 7280838 w 7280838"/>
              <a:gd name="connsiteY1" fmla="*/ 605278 h 4606919"/>
              <a:gd name="connsiteX2" fmla="*/ 994117 w 7280838"/>
              <a:gd name="connsiteY2" fmla="*/ 4606919 h 4606919"/>
              <a:gd name="connsiteX3" fmla="*/ 0 w 7280838"/>
              <a:gd name="connsiteY3" fmla="*/ 4606919 h 4606919"/>
              <a:gd name="connsiteX4" fmla="*/ 7280838 w 7280838"/>
              <a:gd name="connsiteY4" fmla="*/ 0 h 4606919"/>
              <a:gd name="connsiteX0" fmla="*/ 7280838 w 7280838"/>
              <a:gd name="connsiteY0" fmla="*/ 0 h 4606919"/>
              <a:gd name="connsiteX1" fmla="*/ 7280838 w 7280838"/>
              <a:gd name="connsiteY1" fmla="*/ 605278 h 4606919"/>
              <a:gd name="connsiteX2" fmla="*/ 888658 w 7280838"/>
              <a:gd name="connsiteY2" fmla="*/ 4606919 h 4606919"/>
              <a:gd name="connsiteX3" fmla="*/ 0 w 7280838"/>
              <a:gd name="connsiteY3" fmla="*/ 4606919 h 4606919"/>
              <a:gd name="connsiteX4" fmla="*/ 7280838 w 7280838"/>
              <a:gd name="connsiteY4" fmla="*/ 0 h 4606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0838" h="4606919">
                <a:moveTo>
                  <a:pt x="7280838" y="0"/>
                </a:moveTo>
                <a:lnTo>
                  <a:pt x="7280838" y="605278"/>
                </a:lnTo>
                <a:lnTo>
                  <a:pt x="888658" y="4606919"/>
                </a:lnTo>
                <a:lnTo>
                  <a:pt x="0" y="4606919"/>
                </a:lnTo>
                <a:cubicBezTo>
                  <a:pt x="2321488" y="3071279"/>
                  <a:pt x="4959350" y="1535640"/>
                  <a:pt x="7280838" y="0"/>
                </a:cubicBezTo>
                <a:close/>
              </a:path>
            </a:pathLst>
          </a:custGeom>
          <a:solidFill>
            <a:srgbClr val="E09F2B">
              <a:alpha val="9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0" name="TextBox 9">
            <a:extLst/>
          </p:cNvPr>
          <p:cNvSpPr txBox="1"/>
          <p:nvPr/>
        </p:nvSpPr>
        <p:spPr>
          <a:xfrm>
            <a:off x="1799957" y="290788"/>
            <a:ext cx="5573299" cy="707886"/>
          </a:xfrm>
          <a:prstGeom prst="rect">
            <a:avLst/>
          </a:prstGeom>
          <a:noFill/>
        </p:spPr>
        <p:txBody>
          <a:bodyPr wrap="square">
            <a:spAutoFit/>
          </a:bodyPr>
          <a:lstStyle/>
          <a:p>
            <a:pPr lvl="0">
              <a:defRPr/>
            </a:pPr>
            <a:r>
              <a:rPr lang="en-US" sz="4000" i="1" dirty="0" smtClean="0">
                <a:solidFill>
                  <a:schemeClr val="accent4">
                    <a:lumMod val="50000"/>
                  </a:schemeClr>
                </a:solidFill>
              </a:rPr>
              <a:t>S</a:t>
            </a:r>
            <a:r>
              <a:rPr lang="id-ID" sz="4000" i="1" dirty="0" smtClean="0">
                <a:solidFill>
                  <a:schemeClr val="accent4">
                    <a:lumMod val="50000"/>
                  </a:schemeClr>
                </a:solidFill>
              </a:rPr>
              <a:t>aran</a:t>
            </a:r>
            <a:endParaRPr lang="en-US" sz="4000" dirty="0">
              <a:solidFill>
                <a:schemeClr val="accent4">
                  <a:lumMod val="50000"/>
                </a:schemeClr>
              </a:solidFill>
            </a:endParaRPr>
          </a:p>
        </p:txBody>
      </p:sp>
      <p:sp>
        <p:nvSpPr>
          <p:cNvPr id="3" name="Rectangle 2"/>
          <p:cNvSpPr/>
          <p:nvPr/>
        </p:nvSpPr>
        <p:spPr>
          <a:xfrm>
            <a:off x="7205888" y="3956654"/>
            <a:ext cx="4594226" cy="2031325"/>
          </a:xfrm>
          <a:prstGeom prst="rect">
            <a:avLst/>
          </a:prstGeom>
        </p:spPr>
        <p:txBody>
          <a:bodyPr wrap="square">
            <a:spAutoFit/>
          </a:bodyPr>
          <a:lstStyle/>
          <a:p>
            <a:pPr marL="285750" indent="-285750">
              <a:buFont typeface="Arial" panose="020B0604020202020204" pitchFamily="34" charset="0"/>
              <a:buChar char="•"/>
            </a:pPr>
            <a:r>
              <a:rPr lang="en-US" dirty="0" err="1" smtClean="0"/>
              <a:t>Membuat</a:t>
            </a:r>
            <a:r>
              <a:rPr lang="en-US" dirty="0" smtClean="0"/>
              <a:t> </a:t>
            </a:r>
            <a:r>
              <a:rPr lang="id-ID" dirty="0"/>
              <a:t>form input data yang bisa t</a:t>
            </a:r>
            <a:r>
              <a:rPr lang="en-US" dirty="0"/>
              <a:t>e</a:t>
            </a:r>
            <a:r>
              <a:rPr lang="id-ID" dirty="0"/>
              <a:t>rbaharui s</a:t>
            </a:r>
            <a:r>
              <a:rPr lang="en-US" dirty="0"/>
              <a:t>e</a:t>
            </a:r>
            <a:r>
              <a:rPr lang="id-ID" dirty="0"/>
              <a:t>cara otomatis di databas</a:t>
            </a:r>
            <a:r>
              <a:rPr lang="en-US" dirty="0"/>
              <a:t>e </a:t>
            </a:r>
            <a:r>
              <a:rPr lang="id-ID" dirty="0"/>
              <a:t>untuk j</a:t>
            </a:r>
            <a:r>
              <a:rPr lang="en-US" dirty="0"/>
              <a:t>e</a:t>
            </a:r>
            <a:r>
              <a:rPr lang="id-ID" dirty="0"/>
              <a:t>nis data yang sama. Misal k</a:t>
            </a:r>
            <a:r>
              <a:rPr lang="en-US" dirty="0"/>
              <a:t>e</a:t>
            </a:r>
            <a:r>
              <a:rPr lang="id-ID" dirty="0"/>
              <a:t>tika dos</a:t>
            </a:r>
            <a:r>
              <a:rPr lang="en-US" dirty="0"/>
              <a:t>e</a:t>
            </a:r>
            <a:r>
              <a:rPr lang="id-ID" dirty="0"/>
              <a:t>n D</a:t>
            </a:r>
            <a:r>
              <a:rPr lang="en-US" dirty="0"/>
              <a:t>e</a:t>
            </a:r>
            <a:r>
              <a:rPr lang="id-ID" dirty="0"/>
              <a:t>part</a:t>
            </a:r>
            <a:r>
              <a:rPr lang="en-US" dirty="0"/>
              <a:t>e</a:t>
            </a:r>
            <a:r>
              <a:rPr lang="id-ID" dirty="0"/>
              <a:t>m</a:t>
            </a:r>
            <a:r>
              <a:rPr lang="en-US" dirty="0"/>
              <a:t>e</a:t>
            </a:r>
            <a:r>
              <a:rPr lang="id-ID" dirty="0"/>
              <a:t>n Statistika ITS m</a:t>
            </a:r>
            <a:r>
              <a:rPr lang="en-US" dirty="0"/>
              <a:t>e</a:t>
            </a:r>
            <a:r>
              <a:rPr lang="id-ID" dirty="0"/>
              <a:t>nginput data di form input D</a:t>
            </a:r>
            <a:r>
              <a:rPr lang="en-US" dirty="0"/>
              <a:t>e</a:t>
            </a:r>
            <a:r>
              <a:rPr lang="id-ID" dirty="0"/>
              <a:t>part</a:t>
            </a:r>
            <a:r>
              <a:rPr lang="en-US" dirty="0"/>
              <a:t>e</a:t>
            </a:r>
            <a:r>
              <a:rPr lang="id-ID" dirty="0"/>
              <a:t>m</a:t>
            </a:r>
            <a:r>
              <a:rPr lang="en-US" dirty="0"/>
              <a:t>e</a:t>
            </a:r>
            <a:r>
              <a:rPr lang="id-ID" dirty="0"/>
              <a:t>n Statistika hal ini agar bisa t</a:t>
            </a:r>
            <a:r>
              <a:rPr lang="en-US" dirty="0"/>
              <a:t>e</a:t>
            </a:r>
            <a:r>
              <a:rPr lang="id-ID" dirty="0"/>
              <a:t>rbaharui juga di databas</a:t>
            </a:r>
            <a:r>
              <a:rPr lang="en-US" dirty="0"/>
              <a:t>e</a:t>
            </a:r>
            <a:r>
              <a:rPr lang="id-ID" dirty="0"/>
              <a:t> ITS s</a:t>
            </a:r>
            <a:r>
              <a:rPr lang="en-US" dirty="0"/>
              <a:t>e</a:t>
            </a:r>
            <a:r>
              <a:rPr lang="id-ID" dirty="0"/>
              <a:t>cara otomatis</a:t>
            </a:r>
            <a:endParaRPr lang="en-US" dirty="0"/>
          </a:p>
        </p:txBody>
      </p:sp>
      <p:sp>
        <p:nvSpPr>
          <p:cNvPr id="17" name="Rectangle 16"/>
          <p:cNvSpPr/>
          <p:nvPr/>
        </p:nvSpPr>
        <p:spPr>
          <a:xfrm>
            <a:off x="1661431" y="1903310"/>
            <a:ext cx="4579712" cy="923330"/>
          </a:xfrm>
          <a:prstGeom prst="rect">
            <a:avLst/>
          </a:prstGeom>
        </p:spPr>
        <p:txBody>
          <a:bodyPr wrap="square">
            <a:spAutoFit/>
          </a:bodyPr>
          <a:lstStyle/>
          <a:p>
            <a:pPr marL="285750" lvl="0" indent="-285750">
              <a:buFont typeface="Arial" panose="020B0604020202020204" pitchFamily="34" charset="0"/>
              <a:buChar char="•"/>
            </a:pPr>
            <a:r>
              <a:rPr lang="en-US" dirty="0" err="1"/>
              <a:t>Membuat</a:t>
            </a:r>
            <a:r>
              <a:rPr lang="en-US" dirty="0"/>
              <a:t> </a:t>
            </a:r>
            <a:r>
              <a:rPr lang="en-US" dirty="0" err="1"/>
              <a:t>halaman</a:t>
            </a:r>
            <a:r>
              <a:rPr lang="en-US" dirty="0"/>
              <a:t> yang </a:t>
            </a:r>
            <a:r>
              <a:rPr lang="en-US" dirty="0" err="1"/>
              <a:t>berisi</a:t>
            </a:r>
            <a:r>
              <a:rPr lang="en-US" i="1" dirty="0"/>
              <a:t> </a:t>
            </a:r>
            <a:r>
              <a:rPr lang="en-US" dirty="0" err="1"/>
              <a:t>grafik-grafik</a:t>
            </a:r>
            <a:r>
              <a:rPr lang="en-US" dirty="0"/>
              <a:t> </a:t>
            </a:r>
            <a:r>
              <a:rPr lang="en-US" dirty="0" err="1"/>
              <a:t>tentang</a:t>
            </a:r>
            <a:r>
              <a:rPr lang="en-US" dirty="0"/>
              <a:t> </a:t>
            </a:r>
            <a:r>
              <a:rPr lang="en-US" dirty="0" err="1"/>
              <a:t>korelasi</a:t>
            </a:r>
            <a:r>
              <a:rPr lang="en-US" dirty="0"/>
              <a:t> </a:t>
            </a:r>
            <a:r>
              <a:rPr lang="en-US" dirty="0" err="1"/>
              <a:t>antara</a:t>
            </a:r>
            <a:r>
              <a:rPr lang="en-US" dirty="0"/>
              <a:t> </a:t>
            </a:r>
            <a:r>
              <a:rPr lang="en-US" dirty="0" err="1"/>
              <a:t>variabel</a:t>
            </a:r>
            <a:r>
              <a:rPr lang="en-US" dirty="0"/>
              <a:t> </a:t>
            </a:r>
            <a:r>
              <a:rPr lang="en-US" dirty="0" err="1"/>
              <a:t>satu</a:t>
            </a:r>
            <a:r>
              <a:rPr lang="en-US" dirty="0"/>
              <a:t> </a:t>
            </a:r>
            <a:r>
              <a:rPr lang="en-US" dirty="0" err="1"/>
              <a:t>dengan</a:t>
            </a:r>
            <a:r>
              <a:rPr lang="en-US" dirty="0"/>
              <a:t> </a:t>
            </a:r>
            <a:r>
              <a:rPr lang="en-US" dirty="0" err="1"/>
              <a:t>variabel</a:t>
            </a:r>
            <a:r>
              <a:rPr lang="en-US" dirty="0"/>
              <a:t> yang lain</a:t>
            </a:r>
            <a:r>
              <a:rPr lang="en-US" dirty="0" smtClean="0"/>
              <a:t>.</a:t>
            </a:r>
            <a:endParaRPr lang="en-US" dirty="0"/>
          </a:p>
        </p:txBody>
      </p:sp>
      <p:pic>
        <p:nvPicPr>
          <p:cNvPr id="19" name="Picture 18">
            <a:extLst>
              <a:ext uri="{FF2B5EF4-FFF2-40B4-BE49-F238E27FC236}">
                <a16:creationId xmlns:a16="http://schemas.microsoft.com/office/drawing/2014/main" xmlns="" id="{F6317B14-C5DF-4963-B61C-CB288221D8C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561294" y="98787"/>
            <a:ext cx="1084729" cy="1084729"/>
          </a:xfrm>
          <a:prstGeom prst="rect">
            <a:avLst/>
          </a:prstGeom>
        </p:spPr>
      </p:pic>
      <p:pic>
        <p:nvPicPr>
          <p:cNvPr id="20" name="Picture 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37982" y="253275"/>
            <a:ext cx="1153511" cy="831565"/>
          </a:xfrm>
          <a:prstGeom prst="rect">
            <a:avLst/>
          </a:prstGeom>
        </p:spPr>
      </p:pic>
    </p:spTree>
    <p:extLst>
      <p:ext uri="{BB962C8B-B14F-4D97-AF65-F5344CB8AC3E}">
        <p14:creationId xmlns:p14="http://schemas.microsoft.com/office/powerpoint/2010/main" val="260860476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 xmlns:a16="http://schemas.microsoft.com/office/drawing/2014/main" id="{EF3FE2D6-4A76-4122-B714-08958AFC8730}"/>
              </a:ext>
            </a:extLst>
          </p:cNvPr>
          <p:cNvSpPr txBox="1"/>
          <p:nvPr/>
        </p:nvSpPr>
        <p:spPr>
          <a:xfrm>
            <a:off x="6178377" y="1442928"/>
            <a:ext cx="6026901" cy="769441"/>
          </a:xfrm>
          <a:prstGeom prst="rect">
            <a:avLst/>
          </a:prstGeom>
          <a:noFill/>
        </p:spPr>
        <p:txBody>
          <a:bodyPr wrap="square">
            <a:spAutoFit/>
          </a:bodyPr>
          <a:lstStyle/>
          <a:p>
            <a:pPr algn="r" eaLnBrk="1" fontAlgn="auto" hangingPunct="1">
              <a:spcBef>
                <a:spcPts val="0"/>
              </a:spcBef>
              <a:spcAft>
                <a:spcPts val="0"/>
              </a:spcAft>
              <a:defRPr/>
            </a:pPr>
            <a:r>
              <a:rPr lang="id-ID" sz="4400" spc="600" dirty="0" smtClean="0">
                <a:latin typeface="Montserrat" panose="00000500000000000000" pitchFamily="50" charset="0"/>
                <a:ea typeface="Lato Light" panose="020F0502020204030203" pitchFamily="34" charset="0"/>
                <a:cs typeface="Lato Light" panose="020F0502020204030203" pitchFamily="34" charset="0"/>
              </a:rPr>
              <a:t>T </a:t>
            </a:r>
            <a:r>
              <a:rPr lang="en-US" sz="4400" spc="600" dirty="0" smtClean="0">
                <a:latin typeface="Montserrat" panose="00000500000000000000" pitchFamily="50" charset="0"/>
                <a:ea typeface="Lato Light" panose="020F0502020204030203" pitchFamily="34" charset="0"/>
                <a:cs typeface="Lato Light" panose="020F0502020204030203" pitchFamily="34" charset="0"/>
              </a:rPr>
              <a:t>E </a:t>
            </a:r>
            <a:r>
              <a:rPr lang="id-ID" sz="4400" spc="600" dirty="0" smtClean="0">
                <a:latin typeface="Montserrat" panose="00000500000000000000" pitchFamily="50" charset="0"/>
                <a:ea typeface="Lato Light" panose="020F0502020204030203" pitchFamily="34" charset="0"/>
                <a:cs typeface="Lato Light" panose="020F0502020204030203" pitchFamily="34" charset="0"/>
              </a:rPr>
              <a:t>R I M A</a:t>
            </a:r>
            <a:endParaRPr lang="en-US" sz="4400" spc="600" dirty="0">
              <a:latin typeface="Montserrat" panose="00000500000000000000" pitchFamily="50" charset="0"/>
              <a:ea typeface="Lato Light" panose="020F0502020204030203" pitchFamily="34" charset="0"/>
              <a:cs typeface="Lato Light" panose="020F0502020204030203" pitchFamily="34" charset="0"/>
            </a:endParaRPr>
          </a:p>
        </p:txBody>
      </p:sp>
      <p:sp>
        <p:nvSpPr>
          <p:cNvPr id="7" name="TextBox 6">
            <a:extLst>
              <a:ext uri="{FF2B5EF4-FFF2-40B4-BE49-F238E27FC236}">
                <a16:creationId xmlns="" xmlns:a16="http://schemas.microsoft.com/office/drawing/2014/main" id="{EF3FE2D6-4A76-4122-B714-08958AFC8730}"/>
              </a:ext>
            </a:extLst>
          </p:cNvPr>
          <p:cNvSpPr txBox="1"/>
          <p:nvPr/>
        </p:nvSpPr>
        <p:spPr>
          <a:xfrm>
            <a:off x="5529912" y="3187573"/>
            <a:ext cx="6347550" cy="830997"/>
          </a:xfrm>
          <a:prstGeom prst="rect">
            <a:avLst/>
          </a:prstGeom>
          <a:noFill/>
        </p:spPr>
        <p:txBody>
          <a:bodyPr wrap="square">
            <a:spAutoFit/>
          </a:bodyPr>
          <a:lstStyle/>
          <a:p>
            <a:pPr algn="r" eaLnBrk="1" fontAlgn="auto" hangingPunct="1">
              <a:spcBef>
                <a:spcPts val="0"/>
              </a:spcBef>
              <a:spcAft>
                <a:spcPts val="0"/>
              </a:spcAft>
              <a:defRPr/>
            </a:pPr>
            <a:r>
              <a:rPr lang="id-ID" sz="4800" spc="600" dirty="0" smtClean="0">
                <a:latin typeface="Montserrat" panose="00000500000000000000" pitchFamily="50" charset="0"/>
                <a:ea typeface="Lato Light" panose="020F0502020204030203" pitchFamily="34" charset="0"/>
                <a:cs typeface="Lato Light" panose="020F0502020204030203" pitchFamily="34" charset="0"/>
              </a:rPr>
              <a:t>K A S I H</a:t>
            </a:r>
            <a:endParaRPr lang="en-US" sz="4800" spc="600" dirty="0">
              <a:latin typeface="Montserrat" panose="00000500000000000000" pitchFamily="50" charset="0"/>
              <a:ea typeface="Lato Light" panose="020F0502020204030203" pitchFamily="34" charset="0"/>
              <a:cs typeface="Lato Light" panose="020F0502020204030203" pitchFamily="34" charset="0"/>
            </a:endParaRPr>
          </a:p>
        </p:txBody>
      </p:sp>
      <p:pic>
        <p:nvPicPr>
          <p:cNvPr id="10" name="Picture 9">
            <a:extLst>
              <a:ext uri="{FF2B5EF4-FFF2-40B4-BE49-F238E27FC236}">
                <a16:creationId xmlns:a16="http://schemas.microsoft.com/office/drawing/2014/main" xmlns="" id="{F6317B14-C5DF-4963-B61C-CB288221D8C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561294" y="98787"/>
            <a:ext cx="1084729" cy="1084729"/>
          </a:xfrm>
          <a:prstGeom prst="rect">
            <a:avLst/>
          </a:prstGeom>
        </p:spPr>
      </p:pic>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37982" y="253275"/>
            <a:ext cx="1153511" cy="831565"/>
          </a:xfrm>
          <a:prstGeom prst="rect">
            <a:avLst/>
          </a:prstGeom>
        </p:spPr>
      </p:pic>
    </p:spTree>
    <p:extLst>
      <p:ext uri="{BB962C8B-B14F-4D97-AF65-F5344CB8AC3E}">
        <p14:creationId xmlns:p14="http://schemas.microsoft.com/office/powerpoint/2010/main" val="186463526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15" name="Freeform 14"/>
          <p:cNvSpPr/>
          <p:nvPr/>
        </p:nvSpPr>
        <p:spPr>
          <a:xfrm>
            <a:off x="0" y="590550"/>
            <a:ext cx="4905596" cy="6267450"/>
          </a:xfrm>
          <a:custGeom>
            <a:avLst/>
            <a:gdLst>
              <a:gd name="connsiteX0" fmla="*/ 0 w 4905596"/>
              <a:gd name="connsiteY0" fmla="*/ 0 h 5943346"/>
              <a:gd name="connsiteX1" fmla="*/ 71525 w 4905596"/>
              <a:gd name="connsiteY1" fmla="*/ 1698 h 5943346"/>
              <a:gd name="connsiteX2" fmla="*/ 3581992 w 4905596"/>
              <a:gd name="connsiteY2" fmla="*/ 1410081 h 5943346"/>
              <a:gd name="connsiteX3" fmla="*/ 4905596 w 4905596"/>
              <a:gd name="connsiteY3" fmla="*/ 5412756 h 5943346"/>
              <a:gd name="connsiteX4" fmla="*/ 4905596 w 4905596"/>
              <a:gd name="connsiteY4" fmla="*/ 5943346 h 5943346"/>
              <a:gd name="connsiteX5" fmla="*/ 1520897 w 4905596"/>
              <a:gd name="connsiteY5" fmla="*/ 5943346 h 5943346"/>
              <a:gd name="connsiteX6" fmla="*/ 1520897 w 4905596"/>
              <a:gd name="connsiteY6" fmla="*/ 5197063 h 5943346"/>
              <a:gd name="connsiteX7" fmla="*/ 1046730 w 4905596"/>
              <a:gd name="connsiteY7" fmla="*/ 3556330 h 5943346"/>
              <a:gd name="connsiteX8" fmla="*/ 150129 w 4905596"/>
              <a:gd name="connsiteY8" fmla="*/ 3097034 h 5943346"/>
              <a:gd name="connsiteX9" fmla="*/ 0 w 4905596"/>
              <a:gd name="connsiteY9" fmla="*/ 3080309 h 5943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905596" h="5943346">
                <a:moveTo>
                  <a:pt x="0" y="0"/>
                </a:moveTo>
                <a:lnTo>
                  <a:pt x="71525" y="1698"/>
                </a:lnTo>
                <a:cubicBezTo>
                  <a:pt x="1590520" y="65348"/>
                  <a:pt x="2760666" y="534800"/>
                  <a:pt x="3581992" y="1410081"/>
                </a:cubicBezTo>
                <a:cubicBezTo>
                  <a:pt x="4458073" y="2343679"/>
                  <a:pt x="4899275" y="3677904"/>
                  <a:pt x="4905596" y="5412756"/>
                </a:cubicBezTo>
                <a:lnTo>
                  <a:pt x="4905596" y="5943346"/>
                </a:lnTo>
                <a:lnTo>
                  <a:pt x="1520897" y="5943346"/>
                </a:lnTo>
                <a:lnTo>
                  <a:pt x="1520897" y="5197063"/>
                </a:lnTo>
                <a:cubicBezTo>
                  <a:pt x="1515090" y="4434470"/>
                  <a:pt x="1357059" y="3887535"/>
                  <a:pt x="1046730" y="3556330"/>
                </a:cubicBezTo>
                <a:cubicBezTo>
                  <a:pt x="814010" y="3307900"/>
                  <a:pt x="515138" y="3154811"/>
                  <a:pt x="150129" y="3097034"/>
                </a:cubicBezTo>
                <a:lnTo>
                  <a:pt x="0" y="3080309"/>
                </a:lnTo>
                <a:close/>
              </a:path>
            </a:pathLst>
          </a:custGeom>
          <a:solidFill>
            <a:srgbClr val="E09F2B">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2" name="Teardrop 11"/>
          <p:cNvSpPr/>
          <p:nvPr/>
        </p:nvSpPr>
        <p:spPr>
          <a:xfrm rot="18852425">
            <a:off x="9633781" y="4301599"/>
            <a:ext cx="2359241" cy="2394487"/>
          </a:xfrm>
          <a:prstGeom prst="teardrop">
            <a:avLst/>
          </a:prstGeom>
          <a:solidFill>
            <a:schemeClr val="accent3">
              <a:lumMod val="50000"/>
            </a:schemeClr>
          </a:soli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Oval 12"/>
          <p:cNvSpPr/>
          <p:nvPr/>
        </p:nvSpPr>
        <p:spPr>
          <a:xfrm>
            <a:off x="9883390" y="4564607"/>
            <a:ext cx="1853642" cy="1833481"/>
          </a:xfrm>
          <a:prstGeom prst="ellipse">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lumMod val="65000"/>
                  <a:lumOff val="35000"/>
                </a:schemeClr>
              </a:solidFill>
            </a:endParaRPr>
          </a:p>
        </p:txBody>
      </p:sp>
      <p:sp>
        <p:nvSpPr>
          <p:cNvPr id="14" name="TextBox 13"/>
          <p:cNvSpPr txBox="1"/>
          <p:nvPr/>
        </p:nvSpPr>
        <p:spPr>
          <a:xfrm>
            <a:off x="9468930" y="5713360"/>
            <a:ext cx="2764893" cy="353943"/>
          </a:xfrm>
          <a:prstGeom prst="rect">
            <a:avLst/>
          </a:prstGeom>
          <a:noFill/>
        </p:spPr>
        <p:txBody>
          <a:bodyPr wrap="square" rtlCol="0" anchor="ctr">
            <a:spAutoFit/>
          </a:bodyPr>
          <a:lstStyle/>
          <a:p>
            <a:pPr algn="ctr"/>
            <a:r>
              <a:rPr lang="id-ID" altLang="ko-KR" sz="1700" b="1" dirty="0" smtClean="0">
                <a:solidFill>
                  <a:schemeClr val="tx1">
                    <a:lumMod val="75000"/>
                    <a:lumOff val="25000"/>
                  </a:schemeClr>
                </a:solidFill>
                <a:cs typeface="Arial" pitchFamily="34" charset="0"/>
              </a:rPr>
              <a:t>PENDAHULUAN</a:t>
            </a:r>
          </a:p>
        </p:txBody>
      </p:sp>
      <p:sp>
        <p:nvSpPr>
          <p:cNvPr id="16" name="Rectangle 30"/>
          <p:cNvSpPr/>
          <p:nvPr/>
        </p:nvSpPr>
        <p:spPr>
          <a:xfrm>
            <a:off x="10511248" y="4888724"/>
            <a:ext cx="553065" cy="584262"/>
          </a:xfrm>
          <a:custGeom>
            <a:avLst/>
            <a:gdLst/>
            <a:ahLst/>
            <a:cxnLst/>
            <a:rect l="l" t="t" r="r" b="b"/>
            <a:pathLst>
              <a:path w="3240000" h="3230531">
                <a:moveTo>
                  <a:pt x="720000" y="2697973"/>
                </a:moveTo>
                <a:cubicBezTo>
                  <a:pt x="680235" y="2697973"/>
                  <a:pt x="648000" y="2730208"/>
                  <a:pt x="648000" y="2769973"/>
                </a:cubicBezTo>
                <a:cubicBezTo>
                  <a:pt x="648000" y="2809738"/>
                  <a:pt x="680235" y="2841973"/>
                  <a:pt x="720000" y="2841973"/>
                </a:cubicBezTo>
                <a:lnTo>
                  <a:pt x="2520000" y="2841973"/>
                </a:lnTo>
                <a:cubicBezTo>
                  <a:pt x="2559765" y="2841973"/>
                  <a:pt x="2592000" y="2809738"/>
                  <a:pt x="2592000" y="2769973"/>
                </a:cubicBezTo>
                <a:cubicBezTo>
                  <a:pt x="2592000" y="2730208"/>
                  <a:pt x="2559765" y="2697973"/>
                  <a:pt x="2520000" y="2697973"/>
                </a:cubicBezTo>
                <a:close/>
                <a:moveTo>
                  <a:pt x="720000" y="2366733"/>
                </a:moveTo>
                <a:cubicBezTo>
                  <a:pt x="680235" y="2366733"/>
                  <a:pt x="648000" y="2398968"/>
                  <a:pt x="648000" y="2438733"/>
                </a:cubicBezTo>
                <a:cubicBezTo>
                  <a:pt x="648000" y="2478498"/>
                  <a:pt x="680235" y="2510733"/>
                  <a:pt x="720000" y="2510733"/>
                </a:cubicBezTo>
                <a:lnTo>
                  <a:pt x="2520000" y="2510733"/>
                </a:lnTo>
                <a:cubicBezTo>
                  <a:pt x="2559765" y="2510733"/>
                  <a:pt x="2592000" y="2478498"/>
                  <a:pt x="2592000" y="2438733"/>
                </a:cubicBezTo>
                <a:cubicBezTo>
                  <a:pt x="2592000" y="2398968"/>
                  <a:pt x="2559765" y="2366733"/>
                  <a:pt x="2520000" y="2366733"/>
                </a:cubicBezTo>
                <a:close/>
                <a:moveTo>
                  <a:pt x="720000" y="2035493"/>
                </a:moveTo>
                <a:cubicBezTo>
                  <a:pt x="680235" y="2035493"/>
                  <a:pt x="648000" y="2067728"/>
                  <a:pt x="648000" y="2107493"/>
                </a:cubicBezTo>
                <a:cubicBezTo>
                  <a:pt x="648000" y="2147258"/>
                  <a:pt x="680235" y="2179493"/>
                  <a:pt x="720000" y="2179493"/>
                </a:cubicBezTo>
                <a:lnTo>
                  <a:pt x="2520000" y="2179493"/>
                </a:lnTo>
                <a:cubicBezTo>
                  <a:pt x="2559765" y="2179493"/>
                  <a:pt x="2592000" y="2147258"/>
                  <a:pt x="2592000" y="2107493"/>
                </a:cubicBezTo>
                <a:cubicBezTo>
                  <a:pt x="2592000" y="2067728"/>
                  <a:pt x="2559765" y="2035493"/>
                  <a:pt x="2520000" y="2035493"/>
                </a:cubicBezTo>
                <a:close/>
                <a:moveTo>
                  <a:pt x="720000" y="1704253"/>
                </a:moveTo>
                <a:cubicBezTo>
                  <a:pt x="680235" y="1704253"/>
                  <a:pt x="648000" y="1736488"/>
                  <a:pt x="648000" y="1776253"/>
                </a:cubicBezTo>
                <a:cubicBezTo>
                  <a:pt x="648000" y="1816018"/>
                  <a:pt x="680235" y="1848253"/>
                  <a:pt x="720000" y="1848253"/>
                </a:cubicBezTo>
                <a:lnTo>
                  <a:pt x="2520000" y="1848253"/>
                </a:lnTo>
                <a:cubicBezTo>
                  <a:pt x="2559765" y="1848253"/>
                  <a:pt x="2592000" y="1816018"/>
                  <a:pt x="2592000" y="1776253"/>
                </a:cubicBezTo>
                <a:cubicBezTo>
                  <a:pt x="2592000" y="1736488"/>
                  <a:pt x="2559765" y="1704253"/>
                  <a:pt x="2520000" y="1704253"/>
                </a:cubicBezTo>
                <a:close/>
                <a:moveTo>
                  <a:pt x="720000" y="1373013"/>
                </a:moveTo>
                <a:cubicBezTo>
                  <a:pt x="680235" y="1373013"/>
                  <a:pt x="648000" y="1405248"/>
                  <a:pt x="648000" y="1445013"/>
                </a:cubicBezTo>
                <a:cubicBezTo>
                  <a:pt x="648000" y="1484778"/>
                  <a:pt x="680235" y="1517013"/>
                  <a:pt x="720000" y="1517013"/>
                </a:cubicBezTo>
                <a:lnTo>
                  <a:pt x="2520000" y="1517013"/>
                </a:lnTo>
                <a:cubicBezTo>
                  <a:pt x="2559765" y="1517013"/>
                  <a:pt x="2592000" y="1484778"/>
                  <a:pt x="2592000" y="1445013"/>
                </a:cubicBezTo>
                <a:cubicBezTo>
                  <a:pt x="2592000" y="1405248"/>
                  <a:pt x="2559765" y="1373013"/>
                  <a:pt x="2520000" y="1373013"/>
                </a:cubicBezTo>
                <a:close/>
                <a:moveTo>
                  <a:pt x="720000" y="1041773"/>
                </a:moveTo>
                <a:cubicBezTo>
                  <a:pt x="680235" y="1041773"/>
                  <a:pt x="648000" y="1074008"/>
                  <a:pt x="648000" y="1113773"/>
                </a:cubicBezTo>
                <a:cubicBezTo>
                  <a:pt x="648000" y="1153538"/>
                  <a:pt x="680235" y="1185773"/>
                  <a:pt x="720000" y="1185773"/>
                </a:cubicBezTo>
                <a:lnTo>
                  <a:pt x="2520000" y="1185773"/>
                </a:lnTo>
                <a:cubicBezTo>
                  <a:pt x="2559765" y="1185773"/>
                  <a:pt x="2592000" y="1153538"/>
                  <a:pt x="2592000" y="1113773"/>
                </a:cubicBezTo>
                <a:cubicBezTo>
                  <a:pt x="2592000" y="1074008"/>
                  <a:pt x="2559765" y="1041773"/>
                  <a:pt x="2520000" y="1041773"/>
                </a:cubicBezTo>
                <a:close/>
                <a:moveTo>
                  <a:pt x="0" y="305988"/>
                </a:moveTo>
                <a:lnTo>
                  <a:pt x="181957" y="305988"/>
                </a:lnTo>
                <a:lnTo>
                  <a:pt x="181957" y="470032"/>
                </a:lnTo>
                <a:cubicBezTo>
                  <a:pt x="181957" y="599267"/>
                  <a:pt x="286722" y="704032"/>
                  <a:pt x="415957" y="704032"/>
                </a:cubicBezTo>
                <a:cubicBezTo>
                  <a:pt x="545192" y="704032"/>
                  <a:pt x="649957" y="599267"/>
                  <a:pt x="649957" y="470032"/>
                </a:cubicBezTo>
                <a:lnTo>
                  <a:pt x="649957" y="305988"/>
                </a:lnTo>
                <a:lnTo>
                  <a:pt x="802357" y="305988"/>
                </a:lnTo>
                <a:lnTo>
                  <a:pt x="802357" y="470031"/>
                </a:lnTo>
                <a:cubicBezTo>
                  <a:pt x="802357" y="599266"/>
                  <a:pt x="907122" y="704031"/>
                  <a:pt x="1036357" y="704031"/>
                </a:cubicBezTo>
                <a:cubicBezTo>
                  <a:pt x="1165592" y="704031"/>
                  <a:pt x="1270357" y="599266"/>
                  <a:pt x="1270357" y="470031"/>
                </a:cubicBezTo>
                <a:lnTo>
                  <a:pt x="1270357" y="305988"/>
                </a:lnTo>
                <a:lnTo>
                  <a:pt x="1422757" y="305988"/>
                </a:lnTo>
                <a:lnTo>
                  <a:pt x="1422757" y="470030"/>
                </a:lnTo>
                <a:cubicBezTo>
                  <a:pt x="1422757" y="599265"/>
                  <a:pt x="1527522" y="704030"/>
                  <a:pt x="1656757" y="704030"/>
                </a:cubicBezTo>
                <a:cubicBezTo>
                  <a:pt x="1785992" y="704030"/>
                  <a:pt x="1890757" y="599265"/>
                  <a:pt x="1890757" y="470030"/>
                </a:cubicBezTo>
                <a:lnTo>
                  <a:pt x="1890757" y="305988"/>
                </a:lnTo>
                <a:lnTo>
                  <a:pt x="2043157" y="305988"/>
                </a:lnTo>
                <a:lnTo>
                  <a:pt x="2043157" y="470029"/>
                </a:lnTo>
                <a:cubicBezTo>
                  <a:pt x="2043157" y="599264"/>
                  <a:pt x="2147922" y="704029"/>
                  <a:pt x="2277157" y="704029"/>
                </a:cubicBezTo>
                <a:cubicBezTo>
                  <a:pt x="2406392" y="704029"/>
                  <a:pt x="2511157" y="599264"/>
                  <a:pt x="2511157" y="470029"/>
                </a:cubicBezTo>
                <a:lnTo>
                  <a:pt x="2511157" y="305988"/>
                </a:lnTo>
                <a:lnTo>
                  <a:pt x="2663557" y="305988"/>
                </a:lnTo>
                <a:lnTo>
                  <a:pt x="2663557" y="470028"/>
                </a:lnTo>
                <a:cubicBezTo>
                  <a:pt x="2663557" y="599263"/>
                  <a:pt x="2768322" y="704028"/>
                  <a:pt x="2897557" y="704028"/>
                </a:cubicBezTo>
                <a:cubicBezTo>
                  <a:pt x="3026792" y="704028"/>
                  <a:pt x="3131557" y="599263"/>
                  <a:pt x="3131557" y="470028"/>
                </a:cubicBezTo>
                <a:lnTo>
                  <a:pt x="3131557" y="305988"/>
                </a:lnTo>
                <a:lnTo>
                  <a:pt x="3240000" y="305988"/>
                </a:lnTo>
                <a:lnTo>
                  <a:pt x="3240000" y="3230531"/>
                </a:lnTo>
                <a:lnTo>
                  <a:pt x="0" y="3230531"/>
                </a:lnTo>
                <a:close/>
                <a:moveTo>
                  <a:pt x="415957" y="4"/>
                </a:moveTo>
                <a:cubicBezTo>
                  <a:pt x="485545" y="4"/>
                  <a:pt x="541957" y="56416"/>
                  <a:pt x="541957" y="126004"/>
                </a:cubicBezTo>
                <a:lnTo>
                  <a:pt x="541957" y="485972"/>
                </a:lnTo>
                <a:cubicBezTo>
                  <a:pt x="541957" y="555560"/>
                  <a:pt x="485545" y="611972"/>
                  <a:pt x="415957" y="611972"/>
                </a:cubicBezTo>
                <a:cubicBezTo>
                  <a:pt x="346369" y="611972"/>
                  <a:pt x="289957" y="555560"/>
                  <a:pt x="289957" y="485972"/>
                </a:cubicBezTo>
                <a:lnTo>
                  <a:pt x="289957" y="126004"/>
                </a:lnTo>
                <a:cubicBezTo>
                  <a:pt x="289957" y="56416"/>
                  <a:pt x="346369" y="4"/>
                  <a:pt x="415957" y="4"/>
                </a:cubicBezTo>
                <a:close/>
                <a:moveTo>
                  <a:pt x="1036357" y="3"/>
                </a:moveTo>
                <a:cubicBezTo>
                  <a:pt x="1105945" y="3"/>
                  <a:pt x="1162357" y="56415"/>
                  <a:pt x="1162357" y="126003"/>
                </a:cubicBezTo>
                <a:lnTo>
                  <a:pt x="1162357" y="485971"/>
                </a:lnTo>
                <a:cubicBezTo>
                  <a:pt x="1162357" y="555559"/>
                  <a:pt x="1105945" y="611971"/>
                  <a:pt x="1036357" y="611971"/>
                </a:cubicBezTo>
                <a:cubicBezTo>
                  <a:pt x="966769" y="611971"/>
                  <a:pt x="910357" y="555559"/>
                  <a:pt x="910357" y="485971"/>
                </a:cubicBezTo>
                <a:lnTo>
                  <a:pt x="910357" y="126003"/>
                </a:lnTo>
                <a:cubicBezTo>
                  <a:pt x="910357" y="56415"/>
                  <a:pt x="966769" y="3"/>
                  <a:pt x="1036357" y="3"/>
                </a:cubicBezTo>
                <a:close/>
                <a:moveTo>
                  <a:pt x="1656757" y="2"/>
                </a:moveTo>
                <a:cubicBezTo>
                  <a:pt x="1726345" y="2"/>
                  <a:pt x="1782757" y="56414"/>
                  <a:pt x="1782757" y="126002"/>
                </a:cubicBezTo>
                <a:lnTo>
                  <a:pt x="1782757" y="485970"/>
                </a:lnTo>
                <a:cubicBezTo>
                  <a:pt x="1782757" y="555558"/>
                  <a:pt x="1726345" y="611970"/>
                  <a:pt x="1656757" y="611970"/>
                </a:cubicBezTo>
                <a:cubicBezTo>
                  <a:pt x="1587169" y="611970"/>
                  <a:pt x="1530757" y="555558"/>
                  <a:pt x="1530757" y="485970"/>
                </a:cubicBezTo>
                <a:lnTo>
                  <a:pt x="1530757" y="126002"/>
                </a:lnTo>
                <a:cubicBezTo>
                  <a:pt x="1530757" y="56414"/>
                  <a:pt x="1587169" y="2"/>
                  <a:pt x="1656757" y="2"/>
                </a:cubicBezTo>
                <a:close/>
                <a:moveTo>
                  <a:pt x="2277157" y="1"/>
                </a:moveTo>
                <a:cubicBezTo>
                  <a:pt x="2346745" y="1"/>
                  <a:pt x="2403157" y="56413"/>
                  <a:pt x="2403157" y="126001"/>
                </a:cubicBezTo>
                <a:lnTo>
                  <a:pt x="2403157" y="485969"/>
                </a:lnTo>
                <a:cubicBezTo>
                  <a:pt x="2403157" y="555557"/>
                  <a:pt x="2346745" y="611969"/>
                  <a:pt x="2277157" y="611969"/>
                </a:cubicBezTo>
                <a:cubicBezTo>
                  <a:pt x="2207569" y="611969"/>
                  <a:pt x="2151157" y="555557"/>
                  <a:pt x="2151157" y="485969"/>
                </a:cubicBezTo>
                <a:lnTo>
                  <a:pt x="2151157" y="126001"/>
                </a:lnTo>
                <a:cubicBezTo>
                  <a:pt x="2151157" y="56413"/>
                  <a:pt x="2207569" y="1"/>
                  <a:pt x="2277157" y="1"/>
                </a:cubicBezTo>
                <a:close/>
                <a:moveTo>
                  <a:pt x="2897557" y="0"/>
                </a:moveTo>
                <a:cubicBezTo>
                  <a:pt x="2967145" y="0"/>
                  <a:pt x="3023557" y="56412"/>
                  <a:pt x="3023557" y="126000"/>
                </a:cubicBezTo>
                <a:lnTo>
                  <a:pt x="3023557" y="485968"/>
                </a:lnTo>
                <a:cubicBezTo>
                  <a:pt x="3023557" y="555556"/>
                  <a:pt x="2967145" y="611968"/>
                  <a:pt x="2897557" y="611968"/>
                </a:cubicBezTo>
                <a:cubicBezTo>
                  <a:pt x="2827969" y="611968"/>
                  <a:pt x="2771557" y="555556"/>
                  <a:pt x="2771557" y="485968"/>
                </a:cubicBezTo>
                <a:lnTo>
                  <a:pt x="2771557" y="126000"/>
                </a:lnTo>
                <a:cubicBezTo>
                  <a:pt x="2771557" y="56412"/>
                  <a:pt x="2827969" y="0"/>
                  <a:pt x="2897557" y="0"/>
                </a:cubicBezTo>
                <a:close/>
              </a:path>
            </a:pathLst>
          </a:cu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3" name="Rectangle 2"/>
          <p:cNvSpPr/>
          <p:nvPr/>
        </p:nvSpPr>
        <p:spPr>
          <a:xfrm>
            <a:off x="3265708" y="739283"/>
            <a:ext cx="6907962" cy="646331"/>
          </a:xfrm>
          <a:prstGeom prst="rect">
            <a:avLst/>
          </a:prstGeom>
        </p:spPr>
        <p:txBody>
          <a:bodyPr wrap="square">
            <a:spAutoFit/>
          </a:bodyPr>
          <a:lstStyle/>
          <a:p>
            <a:pPr marL="285750" indent="-285750">
              <a:buFont typeface="Arial" panose="020B0604020202020204" pitchFamily="34" charset="0"/>
              <a:buChar char="•"/>
            </a:pPr>
            <a:r>
              <a:rPr lang="id-ID" dirty="0" smtClean="0"/>
              <a:t>Tri </a:t>
            </a:r>
            <a:r>
              <a:rPr lang="id-ID" dirty="0"/>
              <a:t>Dharma Perguruan tinggi merupakan hal </a:t>
            </a:r>
            <a:r>
              <a:rPr lang="id-ID" dirty="0" smtClean="0"/>
              <a:t> yang </a:t>
            </a:r>
            <a:r>
              <a:rPr lang="id-ID" dirty="0"/>
              <a:t>wajib dilaksanakan oleh sivitas akademika, terlebih lagi oleh dosen. </a:t>
            </a:r>
            <a:endParaRPr lang="en-US" dirty="0"/>
          </a:p>
        </p:txBody>
      </p:sp>
      <p:sp>
        <p:nvSpPr>
          <p:cNvPr id="17" name="Rectangle 16"/>
          <p:cNvSpPr/>
          <p:nvPr/>
        </p:nvSpPr>
        <p:spPr>
          <a:xfrm>
            <a:off x="4081426" y="1473931"/>
            <a:ext cx="6096000" cy="923330"/>
          </a:xfrm>
          <a:prstGeom prst="rect">
            <a:avLst/>
          </a:prstGeom>
        </p:spPr>
        <p:txBody>
          <a:bodyPr>
            <a:spAutoFit/>
          </a:bodyPr>
          <a:lstStyle/>
          <a:p>
            <a:pPr marL="285750" indent="-285750">
              <a:buFont typeface="Arial" panose="020B0604020202020204" pitchFamily="34" charset="0"/>
              <a:buChar char="•"/>
            </a:pPr>
            <a:r>
              <a:rPr lang="id-ID" dirty="0" smtClean="0"/>
              <a:t>Seorang </a:t>
            </a:r>
            <a:r>
              <a:rPr lang="id-ID" dirty="0"/>
              <a:t>dosen memiliki kewajiban untuk menjalankan kegiatan tri dharma, yaitu pendidikan dan pengajaran, penelitian dan pengabdian masyarakat. </a:t>
            </a:r>
            <a:endParaRPr lang="en-US" dirty="0"/>
          </a:p>
        </p:txBody>
      </p:sp>
      <p:sp>
        <p:nvSpPr>
          <p:cNvPr id="19" name="Rectangle 18"/>
          <p:cNvSpPr/>
          <p:nvPr/>
        </p:nvSpPr>
        <p:spPr>
          <a:xfrm>
            <a:off x="4691780" y="2539693"/>
            <a:ext cx="6096000" cy="923330"/>
          </a:xfrm>
          <a:prstGeom prst="rect">
            <a:avLst/>
          </a:prstGeom>
        </p:spPr>
        <p:txBody>
          <a:bodyPr>
            <a:spAutoFit/>
          </a:bodyPr>
          <a:lstStyle/>
          <a:p>
            <a:pPr marL="285750" indent="-285750">
              <a:buFont typeface="Arial" panose="020B0604020202020204" pitchFamily="34" charset="0"/>
              <a:buChar char="•"/>
            </a:pPr>
            <a:r>
              <a:rPr lang="id-ID" dirty="0" smtClean="0"/>
              <a:t>Segala </a:t>
            </a:r>
            <a:r>
              <a:rPr lang="id-ID" dirty="0"/>
              <a:t>kegiatan penelitian dan pengabdian  kepada masyarakat yang dilakukan oleh dosen secara terkoordinir dikelola oleh lembaga di suatu perguruan tinggi. </a:t>
            </a:r>
            <a:endParaRPr lang="id-ID" dirty="0" smtClean="0"/>
          </a:p>
        </p:txBody>
      </p:sp>
      <p:sp>
        <p:nvSpPr>
          <p:cNvPr id="21" name="Rectangle 20"/>
          <p:cNvSpPr/>
          <p:nvPr/>
        </p:nvSpPr>
        <p:spPr>
          <a:xfrm>
            <a:off x="5109029" y="3551272"/>
            <a:ext cx="4542971" cy="3139321"/>
          </a:xfrm>
          <a:prstGeom prst="rect">
            <a:avLst/>
          </a:prstGeom>
        </p:spPr>
        <p:txBody>
          <a:bodyPr wrap="square">
            <a:spAutoFit/>
          </a:bodyPr>
          <a:lstStyle/>
          <a:p>
            <a:pPr marL="285750" indent="-285750">
              <a:buFont typeface="Arial" panose="020B0604020202020204" pitchFamily="34" charset="0"/>
              <a:buChar char="•"/>
            </a:pPr>
            <a:r>
              <a:rPr lang="id-ID" dirty="0" smtClean="0"/>
              <a:t>Di </a:t>
            </a:r>
            <a:r>
              <a:rPr lang="id-ID" dirty="0"/>
              <a:t>Institut Teknologi Sepuluh Nopember, Unit Penelitian dan Pengabdian  Masyarakat merupakan lembaga yang bertugas untuk mengelola </a:t>
            </a:r>
            <a:r>
              <a:rPr lang="id-ID" dirty="0" smtClean="0"/>
              <a:t>data yang </a:t>
            </a:r>
            <a:r>
              <a:rPr lang="id-ID" dirty="0"/>
              <a:t>berkaitan dengan penelitian dan pengabdian masyarakat hanya dilakukan dengan perangkat lunak perkantoran dan keterbatasan ruang dan tempat penyimpanan dokumen kegiatan yang berdampak pada kebutuhan sarana kearsipan dan pengelolaan dokumen.</a:t>
            </a:r>
            <a:endParaRPr lang="en-US" dirty="0"/>
          </a:p>
        </p:txBody>
      </p:sp>
      <p:pic>
        <p:nvPicPr>
          <p:cNvPr id="22" name="Picture 21">
            <a:extLst>
              <a:ext uri="{FF2B5EF4-FFF2-40B4-BE49-F238E27FC236}">
                <a16:creationId xmlns:a16="http://schemas.microsoft.com/office/drawing/2014/main" xmlns="" id="{F6317B14-C5DF-4963-B61C-CB288221D8C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5509" y="293128"/>
            <a:ext cx="1084729" cy="1084729"/>
          </a:xfrm>
          <a:prstGeom prst="rect">
            <a:avLst/>
          </a:prstGeom>
        </p:spPr>
      </p:pic>
      <p:pic>
        <p:nvPicPr>
          <p:cNvPr id="23" name="Picture 2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12197" y="447616"/>
            <a:ext cx="1153511" cy="831565"/>
          </a:xfrm>
          <a:prstGeom prst="rect">
            <a:avLst/>
          </a:prstGeom>
        </p:spPr>
      </p:pic>
    </p:spTree>
    <p:extLst>
      <p:ext uri="{BB962C8B-B14F-4D97-AF65-F5344CB8AC3E}">
        <p14:creationId xmlns:p14="http://schemas.microsoft.com/office/powerpoint/2010/main" val="331870037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xmlns="" id="{7131566D-38BE-4215-A489-6BD2138259D9}"/>
              </a:ext>
            </a:extLst>
          </p:cNvPr>
          <p:cNvSpPr/>
          <p:nvPr/>
        </p:nvSpPr>
        <p:spPr>
          <a:xfrm>
            <a:off x="-1" y="1815039"/>
            <a:ext cx="12192001" cy="2139967"/>
          </a:xfrm>
          <a:prstGeom prst="rect">
            <a:avLst/>
          </a:prstGeom>
          <a:solidFill>
            <a:schemeClr val="accent4">
              <a:lumMod val="40000"/>
              <a:lumOff val="60000"/>
            </a:schemeClr>
          </a:solidFill>
          <a:ln w="571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 name="Rectangle 5"/>
          <p:cNvSpPr/>
          <p:nvPr/>
        </p:nvSpPr>
        <p:spPr>
          <a:xfrm>
            <a:off x="2046492" y="613292"/>
            <a:ext cx="6096000" cy="1200329"/>
          </a:xfrm>
          <a:prstGeom prst="rect">
            <a:avLst/>
          </a:prstGeom>
        </p:spPr>
        <p:txBody>
          <a:bodyPr>
            <a:spAutoFit/>
          </a:bodyPr>
          <a:lstStyle/>
          <a:p>
            <a:pPr marL="285750" indent="-285750">
              <a:buFont typeface="Arial" panose="020B0604020202020204" pitchFamily="34" charset="0"/>
              <a:buChar char="•"/>
            </a:pPr>
            <a:r>
              <a:rPr lang="id-ID" dirty="0"/>
              <a:t>Berdasarkan latar belakang permasalahan di atas, dan mengacu pada beberapa hasil penelitian yang telah dilakukan maka penelitian ini bertujuan untuk membuat </a:t>
            </a:r>
            <a:r>
              <a:rPr lang="id-ID" i="1" dirty="0"/>
              <a:t>dashboard </a:t>
            </a:r>
            <a:r>
              <a:rPr lang="id-ID" dirty="0"/>
              <a:t>menggunakan </a:t>
            </a:r>
            <a:r>
              <a:rPr lang="id-ID" i="1" dirty="0"/>
              <a:t>R </a:t>
            </a:r>
            <a:r>
              <a:rPr lang="id-ID" i="1" dirty="0" smtClean="0"/>
              <a:t>Shiny</a:t>
            </a:r>
            <a:r>
              <a:rPr lang="id-ID" dirty="0" smtClean="0"/>
              <a:t>.</a:t>
            </a:r>
          </a:p>
        </p:txBody>
      </p:sp>
      <p:sp>
        <p:nvSpPr>
          <p:cNvPr id="8" name="Rectangle 7"/>
          <p:cNvSpPr/>
          <p:nvPr/>
        </p:nvSpPr>
        <p:spPr>
          <a:xfrm>
            <a:off x="3439874" y="1825288"/>
            <a:ext cx="6096000" cy="2031325"/>
          </a:xfrm>
          <a:prstGeom prst="rect">
            <a:avLst/>
          </a:prstGeom>
        </p:spPr>
        <p:txBody>
          <a:bodyPr>
            <a:spAutoFit/>
          </a:bodyPr>
          <a:lstStyle/>
          <a:p>
            <a:pPr marL="285750" indent="-285750">
              <a:buFont typeface="Arial" panose="020B0604020202020204" pitchFamily="34" charset="0"/>
              <a:buChar char="•"/>
            </a:pPr>
            <a:r>
              <a:rPr lang="id-ID" dirty="0" smtClean="0"/>
              <a:t>Guna </a:t>
            </a:r>
            <a:r>
              <a:rPr lang="id-ID" dirty="0"/>
              <a:t>mengembangkan sistem informasi manajemen dari penelitian dan pengabdian masyarakat yang telah dilakukan oleh dosen-dosen di Institut Teknologi Sepuluh Nopember sebagai basis data penelitian dan pengabdian kepada masyarakat yang bukan hanya digunakan untuk pengolahan data saja, melainkan juga untuk digitalisasi hasil penelitian berupa dokumen elektronik. </a:t>
            </a:r>
            <a:endParaRPr lang="id-ID" dirty="0" smtClean="0"/>
          </a:p>
        </p:txBody>
      </p:sp>
      <p:sp>
        <p:nvSpPr>
          <p:cNvPr id="10" name="Rectangle 9"/>
          <p:cNvSpPr/>
          <p:nvPr/>
        </p:nvSpPr>
        <p:spPr>
          <a:xfrm>
            <a:off x="5007420" y="4234934"/>
            <a:ext cx="6096000" cy="2308324"/>
          </a:xfrm>
          <a:prstGeom prst="rect">
            <a:avLst/>
          </a:prstGeom>
        </p:spPr>
        <p:txBody>
          <a:bodyPr>
            <a:spAutoFit/>
          </a:bodyPr>
          <a:lstStyle/>
          <a:p>
            <a:pPr marL="285750" indent="-285750">
              <a:buFont typeface="Arial" panose="020B0604020202020204" pitchFamily="34" charset="0"/>
              <a:buChar char="•"/>
            </a:pPr>
            <a:r>
              <a:rPr lang="id-ID" dirty="0" smtClean="0"/>
              <a:t>Selain </a:t>
            </a:r>
            <a:r>
              <a:rPr lang="id-ID" dirty="0"/>
              <a:t>itu, </a:t>
            </a:r>
            <a:r>
              <a:rPr lang="id-ID" i="1" dirty="0"/>
              <a:t>dashboard </a:t>
            </a:r>
            <a:r>
              <a:rPr lang="id-ID" dirty="0"/>
              <a:t> pada penelitian ini dapat menunjukkan data-data penelitian dan pengabdian masyarakat yang telah dilakukan oleh dosen, jenis SKEMA, nama pengusul hingga nominal pendanaan yang disetujui untuk usulan tersebut. </a:t>
            </a:r>
            <a:r>
              <a:rPr lang="id-ID" i="1" dirty="0"/>
              <a:t>Dashboard </a:t>
            </a:r>
            <a:r>
              <a:rPr lang="id-ID" dirty="0"/>
              <a:t> ini diharapkan mampu mengoptimalkan pengelolaan data dan mempersingkat waktu proses memahami informasi serta membantu dalam pengambilan keputusan.</a:t>
            </a:r>
            <a:endParaRPr lang="en-US" dirty="0"/>
          </a:p>
        </p:txBody>
      </p:sp>
      <p:pic>
        <p:nvPicPr>
          <p:cNvPr id="11" name="Picture 10">
            <a:extLst>
              <a:ext uri="{FF2B5EF4-FFF2-40B4-BE49-F238E27FC236}">
                <a16:creationId xmlns:a16="http://schemas.microsoft.com/office/drawing/2014/main" xmlns="" id="{F6317B14-C5DF-4963-B61C-CB288221D8C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561294" y="98787"/>
            <a:ext cx="1084729" cy="1084729"/>
          </a:xfrm>
          <a:prstGeom prst="rect">
            <a:avLst/>
          </a:prstGeom>
        </p:spPr>
      </p:pic>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37982" y="253275"/>
            <a:ext cx="1153511" cy="831565"/>
          </a:xfrm>
          <a:prstGeom prst="rect">
            <a:avLst/>
          </a:prstGeom>
        </p:spPr>
      </p:pic>
    </p:spTree>
    <p:extLst>
      <p:ext uri="{BB962C8B-B14F-4D97-AF65-F5344CB8AC3E}">
        <p14:creationId xmlns:p14="http://schemas.microsoft.com/office/powerpoint/2010/main" val="246898182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10" name="TextBox 9">
            <a:extLst/>
          </p:cNvPr>
          <p:cNvSpPr txBox="1"/>
          <p:nvPr/>
        </p:nvSpPr>
        <p:spPr>
          <a:xfrm>
            <a:off x="1799957" y="290788"/>
            <a:ext cx="5573299" cy="707886"/>
          </a:xfrm>
          <a:prstGeom prst="rect">
            <a:avLst/>
          </a:prstGeom>
          <a:noFill/>
        </p:spPr>
        <p:txBody>
          <a:bodyPr wrap="square">
            <a:spAutoFit/>
          </a:bodyPr>
          <a:lstStyle/>
          <a:p>
            <a:pPr lvl="0">
              <a:defRPr/>
            </a:pPr>
            <a:r>
              <a:rPr lang="en-US" sz="4000" i="1" dirty="0" err="1" smtClean="0">
                <a:solidFill>
                  <a:schemeClr val="accent4">
                    <a:lumMod val="50000"/>
                  </a:schemeClr>
                </a:solidFill>
              </a:rPr>
              <a:t>Statistika</a:t>
            </a:r>
            <a:r>
              <a:rPr lang="en-US" sz="4000" i="1" dirty="0" smtClean="0">
                <a:solidFill>
                  <a:schemeClr val="accent4">
                    <a:lumMod val="50000"/>
                  </a:schemeClr>
                </a:solidFill>
              </a:rPr>
              <a:t> </a:t>
            </a:r>
            <a:r>
              <a:rPr lang="id-ID" sz="4000" i="1" dirty="0" smtClean="0">
                <a:solidFill>
                  <a:schemeClr val="accent4">
                    <a:lumMod val="50000"/>
                  </a:schemeClr>
                </a:solidFill>
              </a:rPr>
              <a:t>	</a:t>
            </a:r>
            <a:r>
              <a:rPr lang="en-US" sz="4000" i="1" dirty="0" err="1" smtClean="0">
                <a:solidFill>
                  <a:schemeClr val="accent4">
                    <a:lumMod val="50000"/>
                  </a:schemeClr>
                </a:solidFill>
              </a:rPr>
              <a:t>Deskriptif</a:t>
            </a:r>
            <a:endParaRPr lang="en-US" sz="4000" dirty="0">
              <a:solidFill>
                <a:schemeClr val="accent4">
                  <a:lumMod val="50000"/>
                </a:schemeClr>
              </a:solidFill>
            </a:endParaRPr>
          </a:p>
        </p:txBody>
      </p:sp>
      <p:sp>
        <p:nvSpPr>
          <p:cNvPr id="11" name="Rectangle 10"/>
          <p:cNvSpPr/>
          <p:nvPr/>
        </p:nvSpPr>
        <p:spPr>
          <a:xfrm>
            <a:off x="5945601" y="2985299"/>
            <a:ext cx="2476500" cy="333375"/>
          </a:xfrm>
          <a:prstGeom prst="rect">
            <a:avLst/>
          </a:prstGeom>
          <a:solidFill>
            <a:schemeClr val="accent4"/>
          </a:solidFill>
          <a:ln w="571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2" name="Teardrop 11"/>
          <p:cNvSpPr/>
          <p:nvPr/>
        </p:nvSpPr>
        <p:spPr>
          <a:xfrm rot="18852425">
            <a:off x="333086" y="4227879"/>
            <a:ext cx="2359241" cy="2394487"/>
          </a:xfrm>
          <a:prstGeom prst="teardrop">
            <a:avLst/>
          </a:prstGeom>
          <a:solidFill>
            <a:schemeClr val="accent3">
              <a:lumMod val="50000"/>
            </a:schemeClr>
          </a:soli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Oval 12"/>
          <p:cNvSpPr/>
          <p:nvPr/>
        </p:nvSpPr>
        <p:spPr>
          <a:xfrm>
            <a:off x="588978" y="4521682"/>
            <a:ext cx="1853642" cy="1833481"/>
          </a:xfrm>
          <a:prstGeom prst="ellipse">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lumMod val="65000"/>
                  <a:lumOff val="35000"/>
                </a:schemeClr>
              </a:solidFill>
            </a:endParaRPr>
          </a:p>
        </p:txBody>
      </p:sp>
      <p:sp>
        <p:nvSpPr>
          <p:cNvPr id="14" name="TextBox 13"/>
          <p:cNvSpPr txBox="1"/>
          <p:nvPr/>
        </p:nvSpPr>
        <p:spPr>
          <a:xfrm>
            <a:off x="87411" y="5499956"/>
            <a:ext cx="2764893" cy="615553"/>
          </a:xfrm>
          <a:prstGeom prst="rect">
            <a:avLst/>
          </a:prstGeom>
          <a:noFill/>
        </p:spPr>
        <p:txBody>
          <a:bodyPr wrap="square" rtlCol="0" anchor="ctr">
            <a:spAutoFit/>
          </a:bodyPr>
          <a:lstStyle/>
          <a:p>
            <a:pPr algn="ctr"/>
            <a:r>
              <a:rPr lang="id-ID" altLang="ko-KR" sz="1700" b="1" dirty="0" smtClean="0">
                <a:solidFill>
                  <a:schemeClr val="tx1">
                    <a:lumMod val="75000"/>
                    <a:lumOff val="25000"/>
                  </a:schemeClr>
                </a:solidFill>
                <a:cs typeface="Arial" pitchFamily="34" charset="0"/>
              </a:rPr>
              <a:t>TINJAUAN</a:t>
            </a:r>
          </a:p>
          <a:p>
            <a:pPr algn="ctr"/>
            <a:r>
              <a:rPr lang="id-ID" altLang="ko-KR" sz="1700" b="1" dirty="0" smtClean="0">
                <a:solidFill>
                  <a:schemeClr val="tx1">
                    <a:lumMod val="75000"/>
                    <a:lumOff val="25000"/>
                  </a:schemeClr>
                </a:solidFill>
                <a:cs typeface="Arial" pitchFamily="34" charset="0"/>
              </a:rPr>
              <a:t>PUSTAKA</a:t>
            </a:r>
            <a:endParaRPr lang="id-ID" altLang="ko-KR" sz="1700" b="1" dirty="0" smtClean="0">
              <a:solidFill>
                <a:schemeClr val="tx1">
                  <a:lumMod val="75000"/>
                  <a:lumOff val="25000"/>
                </a:schemeClr>
              </a:solidFill>
              <a:cs typeface="Arial" pitchFamily="34" charset="0"/>
            </a:endParaRPr>
          </a:p>
        </p:txBody>
      </p:sp>
      <p:grpSp>
        <p:nvGrpSpPr>
          <p:cNvPr id="15" name="Group 14"/>
          <p:cNvGrpSpPr/>
          <p:nvPr/>
        </p:nvGrpSpPr>
        <p:grpSpPr>
          <a:xfrm>
            <a:off x="1195604" y="4903711"/>
            <a:ext cx="574504" cy="521411"/>
            <a:chOff x="10062485" y="2115665"/>
            <a:chExt cx="464344" cy="435769"/>
          </a:xfrm>
          <a:solidFill>
            <a:schemeClr val="tx1">
              <a:lumMod val="75000"/>
              <a:lumOff val="25000"/>
            </a:schemeClr>
          </a:solidFill>
        </p:grpSpPr>
        <p:sp>
          <p:nvSpPr>
            <p:cNvPr id="16" name="AutoShape 69"/>
            <p:cNvSpPr>
              <a:spLocks/>
            </p:cNvSpPr>
            <p:nvPr/>
          </p:nvSpPr>
          <p:spPr bwMode="auto">
            <a:xfrm>
              <a:off x="10062485" y="2115665"/>
              <a:ext cx="464344" cy="4357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223" y="5760"/>
                  </a:moveTo>
                  <a:lnTo>
                    <a:pt x="17548" y="5760"/>
                  </a:lnTo>
                  <a:cubicBezTo>
                    <a:pt x="16804" y="5760"/>
                    <a:pt x="16198" y="5114"/>
                    <a:pt x="16198" y="4320"/>
                  </a:cubicBezTo>
                  <a:lnTo>
                    <a:pt x="16200" y="4320"/>
                  </a:lnTo>
                  <a:lnTo>
                    <a:pt x="16200" y="1440"/>
                  </a:lnTo>
                  <a:lnTo>
                    <a:pt x="20250" y="5760"/>
                  </a:lnTo>
                  <a:cubicBezTo>
                    <a:pt x="20250" y="5760"/>
                    <a:pt x="18223" y="5760"/>
                    <a:pt x="18223" y="5760"/>
                  </a:cubicBezTo>
                  <a:close/>
                  <a:moveTo>
                    <a:pt x="20250" y="19440"/>
                  </a:moveTo>
                  <a:cubicBezTo>
                    <a:pt x="20250" y="19837"/>
                    <a:pt x="19948" y="20160"/>
                    <a:pt x="19575" y="20160"/>
                  </a:cubicBezTo>
                  <a:lnTo>
                    <a:pt x="2024" y="20160"/>
                  </a:lnTo>
                  <a:cubicBezTo>
                    <a:pt x="1651" y="20160"/>
                    <a:pt x="1349" y="19837"/>
                    <a:pt x="1349" y="19440"/>
                  </a:cubicBezTo>
                  <a:lnTo>
                    <a:pt x="1349" y="2160"/>
                  </a:lnTo>
                  <a:cubicBezTo>
                    <a:pt x="1349" y="1762"/>
                    <a:pt x="1651" y="1440"/>
                    <a:pt x="2024" y="1440"/>
                  </a:cubicBezTo>
                  <a:lnTo>
                    <a:pt x="15525" y="1440"/>
                  </a:lnTo>
                  <a:lnTo>
                    <a:pt x="15525" y="4320"/>
                  </a:lnTo>
                  <a:lnTo>
                    <a:pt x="15523" y="4320"/>
                  </a:lnTo>
                  <a:cubicBezTo>
                    <a:pt x="15523" y="5513"/>
                    <a:pt x="16430" y="6480"/>
                    <a:pt x="17548" y="6480"/>
                  </a:cubicBezTo>
                  <a:lnTo>
                    <a:pt x="18223" y="6480"/>
                  </a:lnTo>
                  <a:lnTo>
                    <a:pt x="20250" y="6480"/>
                  </a:lnTo>
                  <a:cubicBezTo>
                    <a:pt x="20250" y="6480"/>
                    <a:pt x="20250" y="19440"/>
                    <a:pt x="20250" y="19440"/>
                  </a:cubicBezTo>
                  <a:close/>
                  <a:moveTo>
                    <a:pt x="21204" y="4741"/>
                  </a:moveTo>
                  <a:lnTo>
                    <a:pt x="17154" y="421"/>
                  </a:lnTo>
                  <a:cubicBezTo>
                    <a:pt x="16901" y="151"/>
                    <a:pt x="16557" y="0"/>
                    <a:pt x="16200" y="0"/>
                  </a:cubicBezTo>
                  <a:lnTo>
                    <a:pt x="2024" y="0"/>
                  </a:lnTo>
                  <a:cubicBezTo>
                    <a:pt x="908" y="0"/>
                    <a:pt x="0" y="968"/>
                    <a:pt x="0" y="2160"/>
                  </a:cubicBezTo>
                  <a:lnTo>
                    <a:pt x="0" y="19440"/>
                  </a:lnTo>
                  <a:cubicBezTo>
                    <a:pt x="0" y="20631"/>
                    <a:pt x="908" y="21600"/>
                    <a:pt x="2024" y="21600"/>
                  </a:cubicBezTo>
                  <a:lnTo>
                    <a:pt x="19575" y="21600"/>
                  </a:lnTo>
                  <a:cubicBezTo>
                    <a:pt x="20691" y="21600"/>
                    <a:pt x="21599" y="20631"/>
                    <a:pt x="21599" y="19440"/>
                  </a:cubicBezTo>
                  <a:lnTo>
                    <a:pt x="21599" y="5760"/>
                  </a:lnTo>
                  <a:cubicBezTo>
                    <a:pt x="21599" y="5378"/>
                    <a:pt x="21457" y="5011"/>
                    <a:pt x="21204" y="4741"/>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45" tIns="19045" rIns="19045" bIns="19045" anchor="ctr"/>
            <a:lstStyle/>
            <a:p>
              <a:pPr algn="ctr" defTabSz="228543"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17" name="AutoShape 70"/>
            <p:cNvSpPr>
              <a:spLocks/>
            </p:cNvSpPr>
            <p:nvPr/>
          </p:nvSpPr>
          <p:spPr bwMode="auto">
            <a:xfrm>
              <a:off x="10279973" y="2202184"/>
              <a:ext cx="87313" cy="1508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00" y="21599"/>
                  </a:moveTo>
                  <a:lnTo>
                    <a:pt x="19800" y="21599"/>
                  </a:lnTo>
                  <a:cubicBezTo>
                    <a:pt x="20791" y="21599"/>
                    <a:pt x="21600" y="16769"/>
                    <a:pt x="21600" y="10800"/>
                  </a:cubicBezTo>
                  <a:cubicBezTo>
                    <a:pt x="21600" y="4830"/>
                    <a:pt x="20791" y="0"/>
                    <a:pt x="19800" y="0"/>
                  </a:cubicBezTo>
                  <a:lnTo>
                    <a:pt x="1800" y="0"/>
                  </a:lnTo>
                  <a:cubicBezTo>
                    <a:pt x="801" y="0"/>
                    <a:pt x="0" y="4830"/>
                    <a:pt x="0" y="10800"/>
                  </a:cubicBezTo>
                  <a:cubicBezTo>
                    <a:pt x="0" y="16769"/>
                    <a:pt x="801" y="21599"/>
                    <a:pt x="1800" y="21599"/>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45" tIns="19045" rIns="19045" bIns="19045" anchor="ctr"/>
            <a:lstStyle/>
            <a:p>
              <a:pPr algn="ctr" defTabSz="228543"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18" name="AutoShape 71"/>
            <p:cNvSpPr>
              <a:spLocks/>
            </p:cNvSpPr>
            <p:nvPr/>
          </p:nvSpPr>
          <p:spPr bwMode="auto">
            <a:xfrm>
              <a:off x="10279973" y="2245840"/>
              <a:ext cx="87313" cy="1508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00" y="21599"/>
                  </a:moveTo>
                  <a:lnTo>
                    <a:pt x="19800" y="21599"/>
                  </a:lnTo>
                  <a:cubicBezTo>
                    <a:pt x="20791" y="21599"/>
                    <a:pt x="21600" y="16769"/>
                    <a:pt x="21600" y="10800"/>
                  </a:cubicBezTo>
                  <a:cubicBezTo>
                    <a:pt x="21600" y="4830"/>
                    <a:pt x="20791" y="0"/>
                    <a:pt x="19800" y="0"/>
                  </a:cubicBezTo>
                  <a:lnTo>
                    <a:pt x="1800" y="0"/>
                  </a:lnTo>
                  <a:cubicBezTo>
                    <a:pt x="801" y="0"/>
                    <a:pt x="0" y="4830"/>
                    <a:pt x="0" y="10800"/>
                  </a:cubicBezTo>
                  <a:cubicBezTo>
                    <a:pt x="0" y="16769"/>
                    <a:pt x="801" y="21599"/>
                    <a:pt x="1800" y="21599"/>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45" tIns="19045" rIns="19045" bIns="19045" anchor="ctr"/>
            <a:lstStyle/>
            <a:p>
              <a:pPr algn="ctr" defTabSz="228543"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19" name="AutoShape 72"/>
            <p:cNvSpPr>
              <a:spLocks/>
            </p:cNvSpPr>
            <p:nvPr/>
          </p:nvSpPr>
          <p:spPr bwMode="auto">
            <a:xfrm>
              <a:off x="10279973" y="2289497"/>
              <a:ext cx="188913" cy="1508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10800"/>
                  </a:moveTo>
                  <a:cubicBezTo>
                    <a:pt x="0" y="16769"/>
                    <a:pt x="369" y="21599"/>
                    <a:pt x="830" y="21599"/>
                  </a:cubicBezTo>
                  <a:lnTo>
                    <a:pt x="20769" y="21599"/>
                  </a:lnTo>
                  <a:cubicBezTo>
                    <a:pt x="21226" y="21599"/>
                    <a:pt x="21600" y="16769"/>
                    <a:pt x="21600" y="10800"/>
                  </a:cubicBezTo>
                  <a:cubicBezTo>
                    <a:pt x="21600" y="4830"/>
                    <a:pt x="21226" y="0"/>
                    <a:pt x="20769" y="0"/>
                  </a:cubicBezTo>
                  <a:lnTo>
                    <a:pt x="830" y="0"/>
                  </a:lnTo>
                  <a:cubicBezTo>
                    <a:pt x="369" y="0"/>
                    <a:pt x="0" y="4830"/>
                    <a:pt x="0" y="1080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45" tIns="19045" rIns="19045" bIns="19045" anchor="ctr"/>
            <a:lstStyle/>
            <a:p>
              <a:pPr algn="ctr" defTabSz="228543"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20" name="AutoShape 73"/>
            <p:cNvSpPr>
              <a:spLocks/>
            </p:cNvSpPr>
            <p:nvPr/>
          </p:nvSpPr>
          <p:spPr bwMode="auto">
            <a:xfrm>
              <a:off x="10120429" y="2376809"/>
              <a:ext cx="348456" cy="142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150" y="0"/>
                  </a:moveTo>
                  <a:lnTo>
                    <a:pt x="449" y="0"/>
                  </a:lnTo>
                  <a:cubicBezTo>
                    <a:pt x="201" y="0"/>
                    <a:pt x="0" y="4830"/>
                    <a:pt x="0" y="10800"/>
                  </a:cubicBezTo>
                  <a:cubicBezTo>
                    <a:pt x="0" y="16748"/>
                    <a:pt x="201" y="21599"/>
                    <a:pt x="449" y="21599"/>
                  </a:cubicBezTo>
                  <a:lnTo>
                    <a:pt x="21150" y="21599"/>
                  </a:lnTo>
                  <a:cubicBezTo>
                    <a:pt x="21397" y="21599"/>
                    <a:pt x="21599" y="16748"/>
                    <a:pt x="21599" y="10800"/>
                  </a:cubicBezTo>
                  <a:cubicBezTo>
                    <a:pt x="21599" y="4830"/>
                    <a:pt x="21397" y="0"/>
                    <a:pt x="21150" y="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45" tIns="19045" rIns="19045" bIns="19045" anchor="ctr"/>
            <a:lstStyle/>
            <a:p>
              <a:pPr algn="ctr" defTabSz="228543"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21" name="AutoShape 74"/>
            <p:cNvSpPr>
              <a:spLocks/>
            </p:cNvSpPr>
            <p:nvPr/>
          </p:nvSpPr>
          <p:spPr bwMode="auto">
            <a:xfrm>
              <a:off x="10120429" y="2420465"/>
              <a:ext cx="348456" cy="142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150" y="0"/>
                  </a:moveTo>
                  <a:lnTo>
                    <a:pt x="449" y="0"/>
                  </a:lnTo>
                  <a:cubicBezTo>
                    <a:pt x="201" y="0"/>
                    <a:pt x="0" y="4830"/>
                    <a:pt x="0" y="10800"/>
                  </a:cubicBezTo>
                  <a:cubicBezTo>
                    <a:pt x="0" y="16748"/>
                    <a:pt x="201" y="21599"/>
                    <a:pt x="449" y="21599"/>
                  </a:cubicBezTo>
                  <a:lnTo>
                    <a:pt x="21150" y="21599"/>
                  </a:lnTo>
                  <a:cubicBezTo>
                    <a:pt x="21397" y="21599"/>
                    <a:pt x="21599" y="16748"/>
                    <a:pt x="21599" y="10800"/>
                  </a:cubicBezTo>
                  <a:cubicBezTo>
                    <a:pt x="21599" y="4830"/>
                    <a:pt x="21397" y="0"/>
                    <a:pt x="21150" y="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45" tIns="19045" rIns="19045" bIns="19045" anchor="ctr"/>
            <a:lstStyle/>
            <a:p>
              <a:pPr algn="ctr" defTabSz="228543"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22" name="AutoShape 75"/>
            <p:cNvSpPr>
              <a:spLocks/>
            </p:cNvSpPr>
            <p:nvPr/>
          </p:nvSpPr>
          <p:spPr bwMode="auto">
            <a:xfrm>
              <a:off x="10120429" y="2464122"/>
              <a:ext cx="348456" cy="142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150" y="0"/>
                  </a:moveTo>
                  <a:lnTo>
                    <a:pt x="449" y="0"/>
                  </a:lnTo>
                  <a:cubicBezTo>
                    <a:pt x="201" y="0"/>
                    <a:pt x="0" y="4830"/>
                    <a:pt x="0" y="10800"/>
                  </a:cubicBezTo>
                  <a:cubicBezTo>
                    <a:pt x="0" y="16748"/>
                    <a:pt x="201" y="21599"/>
                    <a:pt x="449" y="21599"/>
                  </a:cubicBezTo>
                  <a:lnTo>
                    <a:pt x="21150" y="21599"/>
                  </a:lnTo>
                  <a:cubicBezTo>
                    <a:pt x="21397" y="21599"/>
                    <a:pt x="21599" y="16748"/>
                    <a:pt x="21599" y="10800"/>
                  </a:cubicBezTo>
                  <a:cubicBezTo>
                    <a:pt x="21599" y="4830"/>
                    <a:pt x="21397" y="0"/>
                    <a:pt x="21150" y="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45" tIns="19045" rIns="19045" bIns="19045" anchor="ctr"/>
            <a:lstStyle/>
            <a:p>
              <a:pPr algn="ctr" defTabSz="228543"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23" name="AutoShape 76"/>
            <p:cNvSpPr>
              <a:spLocks/>
            </p:cNvSpPr>
            <p:nvPr/>
          </p:nvSpPr>
          <p:spPr bwMode="auto">
            <a:xfrm>
              <a:off x="10120428" y="2333153"/>
              <a:ext cx="348456" cy="142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150" y="0"/>
                  </a:moveTo>
                  <a:lnTo>
                    <a:pt x="449" y="0"/>
                  </a:lnTo>
                  <a:cubicBezTo>
                    <a:pt x="201" y="0"/>
                    <a:pt x="0" y="4830"/>
                    <a:pt x="0" y="10800"/>
                  </a:cubicBezTo>
                  <a:cubicBezTo>
                    <a:pt x="0" y="16769"/>
                    <a:pt x="201" y="21599"/>
                    <a:pt x="449" y="21599"/>
                  </a:cubicBezTo>
                  <a:lnTo>
                    <a:pt x="21150" y="21599"/>
                  </a:lnTo>
                  <a:cubicBezTo>
                    <a:pt x="21397" y="21599"/>
                    <a:pt x="21599" y="16769"/>
                    <a:pt x="21599" y="10800"/>
                  </a:cubicBezTo>
                  <a:cubicBezTo>
                    <a:pt x="21599" y="4830"/>
                    <a:pt x="21397" y="0"/>
                    <a:pt x="21150" y="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45" tIns="19045" rIns="19045" bIns="19045" anchor="ctr"/>
            <a:lstStyle/>
            <a:p>
              <a:pPr algn="ctr" defTabSz="228543"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sp>
          <p:nvSpPr>
            <p:cNvPr id="24" name="AutoShape 77"/>
            <p:cNvSpPr>
              <a:spLocks/>
            </p:cNvSpPr>
            <p:nvPr/>
          </p:nvSpPr>
          <p:spPr bwMode="auto">
            <a:xfrm>
              <a:off x="10120429" y="2187897"/>
              <a:ext cx="130969" cy="11668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4799" y="5400"/>
                  </a:moveTo>
                  <a:lnTo>
                    <a:pt x="16800" y="5400"/>
                  </a:lnTo>
                  <a:lnTo>
                    <a:pt x="16800" y="16200"/>
                  </a:lnTo>
                  <a:lnTo>
                    <a:pt x="4799" y="16200"/>
                  </a:lnTo>
                  <a:cubicBezTo>
                    <a:pt x="4799" y="16200"/>
                    <a:pt x="4799" y="5400"/>
                    <a:pt x="4799" y="5400"/>
                  </a:cubicBezTo>
                  <a:close/>
                  <a:moveTo>
                    <a:pt x="2399" y="21599"/>
                  </a:moveTo>
                  <a:lnTo>
                    <a:pt x="19200" y="21599"/>
                  </a:lnTo>
                  <a:cubicBezTo>
                    <a:pt x="20526" y="21599"/>
                    <a:pt x="21599" y="20392"/>
                    <a:pt x="21599" y="18900"/>
                  </a:cubicBezTo>
                  <a:lnTo>
                    <a:pt x="21599" y="2700"/>
                  </a:lnTo>
                  <a:cubicBezTo>
                    <a:pt x="21599" y="1207"/>
                    <a:pt x="20526" y="0"/>
                    <a:pt x="19200" y="0"/>
                  </a:cubicBezTo>
                  <a:lnTo>
                    <a:pt x="2399" y="0"/>
                  </a:lnTo>
                  <a:cubicBezTo>
                    <a:pt x="1073" y="0"/>
                    <a:pt x="0" y="1207"/>
                    <a:pt x="0" y="2700"/>
                  </a:cubicBezTo>
                  <a:lnTo>
                    <a:pt x="0" y="18900"/>
                  </a:lnTo>
                  <a:cubicBezTo>
                    <a:pt x="0" y="20392"/>
                    <a:pt x="1073" y="21599"/>
                    <a:pt x="2399" y="21599"/>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45" tIns="19045" rIns="19045" bIns="19045" anchor="ctr"/>
            <a:lstStyle/>
            <a:p>
              <a:pPr algn="ctr" defTabSz="228543" fontAlgn="base" hangingPunct="0">
                <a:spcBef>
                  <a:spcPct val="0"/>
                </a:spcBef>
                <a:spcAft>
                  <a:spcPct val="0"/>
                </a:spcAft>
              </a:pPr>
              <a:endParaRPr lang="en-US" sz="1500">
                <a:solidFill>
                  <a:srgbClr val="FFFFFF"/>
                </a:solidFill>
                <a:effectLst>
                  <a:outerShdw blurRad="38100" dist="38100" dir="2700000" algn="tl">
                    <a:srgbClr val="000000"/>
                  </a:outerShdw>
                </a:effectLst>
                <a:latin typeface="Gill Sans" charset="0"/>
                <a:sym typeface="Gill Sans" charset="0"/>
              </a:endParaRPr>
            </a:p>
          </p:txBody>
        </p:sp>
      </p:grpSp>
      <p:sp>
        <p:nvSpPr>
          <p:cNvPr id="3" name="Rectangle 2"/>
          <p:cNvSpPr/>
          <p:nvPr/>
        </p:nvSpPr>
        <p:spPr>
          <a:xfrm>
            <a:off x="1799958" y="1283678"/>
            <a:ext cx="6096000" cy="1323439"/>
          </a:xfrm>
          <a:prstGeom prst="rect">
            <a:avLst/>
          </a:prstGeom>
        </p:spPr>
        <p:txBody>
          <a:bodyPr>
            <a:spAutoFit/>
          </a:bodyPr>
          <a:lstStyle/>
          <a:p>
            <a:r>
              <a:rPr lang="en-ID" sz="2000" dirty="0" err="1"/>
              <a:t>Statistika</a:t>
            </a:r>
            <a:r>
              <a:rPr lang="en-ID" sz="2000" dirty="0"/>
              <a:t> </a:t>
            </a:r>
            <a:r>
              <a:rPr lang="en-ID" sz="2000" dirty="0" err="1"/>
              <a:t>deskriptif</a:t>
            </a:r>
            <a:r>
              <a:rPr lang="en-ID" sz="2000" dirty="0"/>
              <a:t> </a:t>
            </a:r>
            <a:r>
              <a:rPr lang="en-ID" sz="2000" dirty="0" err="1"/>
              <a:t>adalah</a:t>
            </a:r>
            <a:r>
              <a:rPr lang="en-ID" sz="2000" dirty="0"/>
              <a:t> </a:t>
            </a:r>
            <a:r>
              <a:rPr lang="en-ID" sz="2000" dirty="0" err="1"/>
              <a:t>metode-metode</a:t>
            </a:r>
            <a:r>
              <a:rPr lang="en-ID" sz="2000" dirty="0"/>
              <a:t> yang </a:t>
            </a:r>
            <a:r>
              <a:rPr lang="en-ID" sz="2000" dirty="0" err="1"/>
              <a:t>berkaitan</a:t>
            </a:r>
            <a:r>
              <a:rPr lang="en-ID" sz="2000" dirty="0"/>
              <a:t> </a:t>
            </a:r>
            <a:r>
              <a:rPr lang="en-ID" sz="2000" dirty="0" err="1"/>
              <a:t>dengan</a:t>
            </a:r>
            <a:r>
              <a:rPr lang="en-ID" sz="2000" dirty="0"/>
              <a:t> </a:t>
            </a:r>
            <a:r>
              <a:rPr lang="en-ID" sz="2000" dirty="0" err="1"/>
              <a:t>pengumpulan</a:t>
            </a:r>
            <a:r>
              <a:rPr lang="en-ID" sz="2000" dirty="0"/>
              <a:t> </a:t>
            </a:r>
            <a:r>
              <a:rPr lang="en-ID" sz="2000" dirty="0" err="1"/>
              <a:t>dan</a:t>
            </a:r>
            <a:r>
              <a:rPr lang="en-ID" sz="2000" dirty="0"/>
              <a:t> </a:t>
            </a:r>
            <a:r>
              <a:rPr lang="en-ID" sz="2000" dirty="0" err="1"/>
              <a:t>penyajian</a:t>
            </a:r>
            <a:r>
              <a:rPr lang="en-ID" sz="2000" dirty="0"/>
              <a:t> </a:t>
            </a:r>
            <a:r>
              <a:rPr lang="en-ID" sz="2000" dirty="0" err="1"/>
              <a:t>suatu</a:t>
            </a:r>
            <a:r>
              <a:rPr lang="en-ID" sz="2000" dirty="0"/>
              <a:t> </a:t>
            </a:r>
            <a:r>
              <a:rPr lang="en-ID" sz="2000" dirty="0" err="1"/>
              <a:t>gugus</a:t>
            </a:r>
            <a:r>
              <a:rPr lang="en-ID" sz="2000" dirty="0"/>
              <a:t> data </a:t>
            </a:r>
            <a:r>
              <a:rPr lang="en-ID" sz="2000" dirty="0" err="1"/>
              <a:t>sehingga</a:t>
            </a:r>
            <a:r>
              <a:rPr lang="en-ID" sz="2000" dirty="0"/>
              <a:t> </a:t>
            </a:r>
            <a:r>
              <a:rPr lang="en-ID" sz="2000" dirty="0" err="1"/>
              <a:t>memberikan</a:t>
            </a:r>
            <a:r>
              <a:rPr lang="en-ID" sz="2000" dirty="0"/>
              <a:t> </a:t>
            </a:r>
            <a:r>
              <a:rPr lang="en-ID" sz="2000" dirty="0" err="1"/>
              <a:t>informasi</a:t>
            </a:r>
            <a:r>
              <a:rPr lang="en-ID" sz="2000" dirty="0"/>
              <a:t> yang </a:t>
            </a:r>
            <a:r>
              <a:rPr lang="en-ID" sz="2000" dirty="0" err="1" smtClean="0"/>
              <a:t>berguna</a:t>
            </a:r>
            <a:r>
              <a:rPr lang="id-ID" sz="2000" dirty="0" smtClean="0"/>
              <a:t> [1].</a:t>
            </a:r>
            <a:endParaRPr lang="en-US" sz="2000" dirty="0"/>
          </a:p>
        </p:txBody>
      </p:sp>
      <p:sp>
        <p:nvSpPr>
          <p:cNvPr id="8" name="Rectangle 7"/>
          <p:cNvSpPr/>
          <p:nvPr/>
        </p:nvSpPr>
        <p:spPr>
          <a:xfrm>
            <a:off x="2980676" y="2791545"/>
            <a:ext cx="2689159" cy="2646878"/>
          </a:xfrm>
          <a:prstGeom prst="rect">
            <a:avLst/>
          </a:prstGeom>
        </p:spPr>
        <p:txBody>
          <a:bodyPr wrap="square">
            <a:spAutoFit/>
          </a:bodyPr>
          <a:lstStyle/>
          <a:p>
            <a:pPr lvl="0"/>
            <a:r>
              <a:rPr lang="id-ID" sz="2800" b="1" dirty="0" smtClean="0">
                <a:solidFill>
                  <a:schemeClr val="accent1">
                    <a:lumMod val="50000"/>
                  </a:schemeClr>
                </a:solidFill>
              </a:rPr>
              <a:t>01 </a:t>
            </a:r>
            <a:r>
              <a:rPr lang="en-ID" sz="2800" b="1" dirty="0" smtClean="0">
                <a:solidFill>
                  <a:schemeClr val="accent1">
                    <a:lumMod val="50000"/>
                  </a:schemeClr>
                </a:solidFill>
              </a:rPr>
              <a:t>Modus</a:t>
            </a:r>
            <a:endParaRPr lang="id-ID" sz="2800" b="1" dirty="0" smtClean="0">
              <a:solidFill>
                <a:schemeClr val="accent1">
                  <a:lumMod val="50000"/>
                </a:schemeClr>
              </a:solidFill>
            </a:endParaRPr>
          </a:p>
          <a:p>
            <a:pPr lvl="0"/>
            <a:endParaRPr lang="id-ID" b="1" dirty="0">
              <a:solidFill>
                <a:schemeClr val="accent1">
                  <a:lumMod val="50000"/>
                </a:schemeClr>
              </a:solidFill>
            </a:endParaRPr>
          </a:p>
          <a:p>
            <a:pPr lvl="0"/>
            <a:r>
              <a:rPr lang="en-ID" sz="2000" dirty="0"/>
              <a:t>Modus </a:t>
            </a:r>
            <a:r>
              <a:rPr lang="en-ID" sz="2000" dirty="0" err="1"/>
              <a:t>segugus</a:t>
            </a:r>
            <a:r>
              <a:rPr lang="en-ID" sz="2000" dirty="0"/>
              <a:t> </a:t>
            </a:r>
            <a:r>
              <a:rPr lang="en-ID" sz="2000" dirty="0" err="1"/>
              <a:t>pengamatan</a:t>
            </a:r>
            <a:r>
              <a:rPr lang="en-ID" sz="2000" dirty="0"/>
              <a:t> </a:t>
            </a:r>
            <a:r>
              <a:rPr lang="en-ID" sz="2000" dirty="0" err="1"/>
              <a:t>adalah</a:t>
            </a:r>
            <a:r>
              <a:rPr lang="en-ID" sz="2000" dirty="0"/>
              <a:t> </a:t>
            </a:r>
            <a:r>
              <a:rPr lang="en-ID" sz="2000" dirty="0" err="1"/>
              <a:t>nilai</a:t>
            </a:r>
            <a:r>
              <a:rPr lang="en-ID" sz="2000" dirty="0"/>
              <a:t> yang </a:t>
            </a:r>
            <a:r>
              <a:rPr lang="en-ID" sz="2000" dirty="0" err="1"/>
              <a:t>terjadi</a:t>
            </a:r>
            <a:r>
              <a:rPr lang="en-ID" sz="2000" dirty="0"/>
              <a:t> paling </a:t>
            </a:r>
            <a:r>
              <a:rPr lang="en-ID" sz="2000" dirty="0" err="1"/>
              <a:t>sering</a:t>
            </a:r>
            <a:r>
              <a:rPr lang="en-ID" sz="2000" dirty="0"/>
              <a:t> </a:t>
            </a:r>
            <a:r>
              <a:rPr lang="en-ID" sz="2000" dirty="0" err="1"/>
              <a:t>atau</a:t>
            </a:r>
            <a:r>
              <a:rPr lang="en-ID" sz="2000" dirty="0"/>
              <a:t> yang </a:t>
            </a:r>
            <a:r>
              <a:rPr lang="en-ID" sz="2000" dirty="0" err="1"/>
              <a:t>mempunyai</a:t>
            </a:r>
            <a:r>
              <a:rPr lang="en-ID" sz="2000" dirty="0"/>
              <a:t> </a:t>
            </a:r>
            <a:r>
              <a:rPr lang="en-ID" sz="2000" dirty="0" err="1"/>
              <a:t>frekuensi</a:t>
            </a:r>
            <a:r>
              <a:rPr lang="en-ID" sz="2000" dirty="0"/>
              <a:t> paling </a:t>
            </a:r>
            <a:r>
              <a:rPr lang="en-ID" sz="2000" dirty="0" err="1" smtClean="0"/>
              <a:t>tinggi</a:t>
            </a:r>
            <a:r>
              <a:rPr lang="id-ID" sz="2000" dirty="0" smtClean="0"/>
              <a:t> [1]</a:t>
            </a:r>
            <a:r>
              <a:rPr lang="en-ID" sz="2000" dirty="0" smtClean="0"/>
              <a:t>.</a:t>
            </a:r>
            <a:endParaRPr lang="en-US" sz="2000" b="1" dirty="0"/>
          </a:p>
        </p:txBody>
      </p:sp>
      <p:sp>
        <p:nvSpPr>
          <p:cNvPr id="25" name="Rectangle 24"/>
          <p:cNvSpPr/>
          <p:nvPr/>
        </p:nvSpPr>
        <p:spPr>
          <a:xfrm>
            <a:off x="6028676" y="3468631"/>
            <a:ext cx="2689159" cy="2031325"/>
          </a:xfrm>
          <a:prstGeom prst="rect">
            <a:avLst/>
          </a:prstGeom>
        </p:spPr>
        <p:txBody>
          <a:bodyPr wrap="square">
            <a:spAutoFit/>
          </a:bodyPr>
          <a:lstStyle/>
          <a:p>
            <a:pPr lvl="0"/>
            <a:r>
              <a:rPr lang="id-ID" sz="2800" b="1" dirty="0" smtClean="0">
                <a:solidFill>
                  <a:schemeClr val="accent1">
                    <a:lumMod val="50000"/>
                  </a:schemeClr>
                </a:solidFill>
              </a:rPr>
              <a:t>02 </a:t>
            </a:r>
            <a:r>
              <a:rPr lang="en-ID" sz="2800" b="1" dirty="0" smtClean="0">
                <a:solidFill>
                  <a:schemeClr val="accent1">
                    <a:lumMod val="50000"/>
                  </a:schemeClr>
                </a:solidFill>
              </a:rPr>
              <a:t>M</a:t>
            </a:r>
            <a:r>
              <a:rPr lang="id-ID" sz="2800" b="1" dirty="0" smtClean="0">
                <a:solidFill>
                  <a:schemeClr val="accent1">
                    <a:lumMod val="50000"/>
                  </a:schemeClr>
                </a:solidFill>
              </a:rPr>
              <a:t>inimum</a:t>
            </a:r>
          </a:p>
          <a:p>
            <a:pPr lvl="0"/>
            <a:endParaRPr lang="id-ID" b="1" dirty="0">
              <a:solidFill>
                <a:schemeClr val="accent1">
                  <a:lumMod val="50000"/>
                </a:schemeClr>
              </a:solidFill>
            </a:endParaRPr>
          </a:p>
          <a:p>
            <a:pPr lvl="0"/>
            <a:r>
              <a:rPr lang="en-ID" sz="2000" dirty="0" err="1"/>
              <a:t>Nilai</a:t>
            </a:r>
            <a:r>
              <a:rPr lang="en-ID" sz="2000" dirty="0"/>
              <a:t> minimum </a:t>
            </a:r>
            <a:r>
              <a:rPr lang="en-ID" sz="2000" dirty="0" err="1"/>
              <a:t>merupakan</a:t>
            </a:r>
            <a:r>
              <a:rPr lang="en-ID" sz="2000" dirty="0"/>
              <a:t> </a:t>
            </a:r>
            <a:r>
              <a:rPr lang="en-ID" sz="2000" dirty="0" err="1"/>
              <a:t>nilai</a:t>
            </a:r>
            <a:r>
              <a:rPr lang="en-ID" sz="2000" dirty="0"/>
              <a:t> yang paling </a:t>
            </a:r>
            <a:r>
              <a:rPr lang="en-ID" sz="2000" dirty="0" err="1"/>
              <a:t>kecil</a:t>
            </a:r>
            <a:r>
              <a:rPr lang="en-ID" sz="2000" dirty="0"/>
              <a:t> </a:t>
            </a:r>
            <a:r>
              <a:rPr lang="en-ID" sz="2000" dirty="0" err="1"/>
              <a:t>dalam</a:t>
            </a:r>
            <a:r>
              <a:rPr lang="en-ID" sz="2000" dirty="0"/>
              <a:t> </a:t>
            </a:r>
            <a:r>
              <a:rPr lang="en-ID" sz="2000" dirty="0" err="1"/>
              <a:t>suatu</a:t>
            </a:r>
            <a:r>
              <a:rPr lang="en-ID" sz="2000" dirty="0"/>
              <a:t> </a:t>
            </a:r>
            <a:r>
              <a:rPr lang="en-ID" sz="2000" dirty="0" err="1"/>
              <a:t>kelompok</a:t>
            </a:r>
            <a:r>
              <a:rPr lang="en-ID" sz="2000" dirty="0"/>
              <a:t> </a:t>
            </a:r>
            <a:r>
              <a:rPr lang="en-ID" sz="2000" dirty="0" err="1"/>
              <a:t>pengamatan</a:t>
            </a:r>
            <a:r>
              <a:rPr lang="en-ID" sz="2000" dirty="0"/>
              <a:t>.</a:t>
            </a:r>
            <a:endParaRPr lang="en-US" sz="2000" b="1" dirty="0"/>
          </a:p>
        </p:txBody>
      </p:sp>
      <p:sp>
        <p:nvSpPr>
          <p:cNvPr id="26" name="Rectangle 25"/>
          <p:cNvSpPr/>
          <p:nvPr/>
        </p:nvSpPr>
        <p:spPr>
          <a:xfrm>
            <a:off x="9050176" y="1828548"/>
            <a:ext cx="2689159" cy="2339102"/>
          </a:xfrm>
          <a:prstGeom prst="rect">
            <a:avLst/>
          </a:prstGeom>
        </p:spPr>
        <p:txBody>
          <a:bodyPr wrap="square">
            <a:spAutoFit/>
          </a:bodyPr>
          <a:lstStyle/>
          <a:p>
            <a:pPr lvl="0"/>
            <a:r>
              <a:rPr lang="id-ID" sz="2800" b="1" dirty="0" smtClean="0">
                <a:solidFill>
                  <a:schemeClr val="accent1">
                    <a:lumMod val="50000"/>
                  </a:schemeClr>
                </a:solidFill>
              </a:rPr>
              <a:t>03 </a:t>
            </a:r>
            <a:r>
              <a:rPr lang="en-ID" sz="2800" b="1" dirty="0" smtClean="0">
                <a:solidFill>
                  <a:schemeClr val="accent1">
                    <a:lumMod val="50000"/>
                  </a:schemeClr>
                </a:solidFill>
              </a:rPr>
              <a:t>M</a:t>
            </a:r>
            <a:r>
              <a:rPr lang="id-ID" sz="2800" b="1" dirty="0" smtClean="0">
                <a:solidFill>
                  <a:schemeClr val="accent1">
                    <a:lumMod val="50000"/>
                  </a:schemeClr>
                </a:solidFill>
              </a:rPr>
              <a:t>aksimum</a:t>
            </a:r>
          </a:p>
          <a:p>
            <a:pPr lvl="0"/>
            <a:endParaRPr lang="id-ID" b="1" dirty="0">
              <a:solidFill>
                <a:schemeClr val="accent1">
                  <a:lumMod val="50000"/>
                </a:schemeClr>
              </a:solidFill>
            </a:endParaRPr>
          </a:p>
          <a:p>
            <a:pPr lvl="0"/>
            <a:r>
              <a:rPr lang="en-ID" sz="2000" dirty="0" err="1"/>
              <a:t>Nilai</a:t>
            </a:r>
            <a:r>
              <a:rPr lang="en-ID" sz="2000" dirty="0"/>
              <a:t> </a:t>
            </a:r>
            <a:r>
              <a:rPr lang="en-ID" sz="2000" dirty="0" err="1"/>
              <a:t>maksimum</a:t>
            </a:r>
            <a:r>
              <a:rPr lang="en-ID" sz="2000" dirty="0"/>
              <a:t> </a:t>
            </a:r>
            <a:r>
              <a:rPr lang="en-ID" sz="2000" dirty="0" err="1"/>
              <a:t>merupakan</a:t>
            </a:r>
            <a:r>
              <a:rPr lang="en-ID" sz="2000" dirty="0"/>
              <a:t> </a:t>
            </a:r>
            <a:r>
              <a:rPr lang="en-ID" sz="2000" dirty="0" err="1"/>
              <a:t>nilai</a:t>
            </a:r>
            <a:r>
              <a:rPr lang="en-ID" sz="2000" dirty="0"/>
              <a:t> yang paling </a:t>
            </a:r>
            <a:r>
              <a:rPr lang="en-ID" sz="2000" dirty="0" err="1"/>
              <a:t>besar</a:t>
            </a:r>
            <a:r>
              <a:rPr lang="en-ID" sz="2000" dirty="0"/>
              <a:t> </a:t>
            </a:r>
            <a:r>
              <a:rPr lang="en-ID" sz="2000" dirty="0" err="1"/>
              <a:t>dalam</a:t>
            </a:r>
            <a:r>
              <a:rPr lang="en-ID" sz="2000" dirty="0"/>
              <a:t> </a:t>
            </a:r>
            <a:r>
              <a:rPr lang="en-ID" sz="2000" dirty="0" err="1"/>
              <a:t>suatu</a:t>
            </a:r>
            <a:r>
              <a:rPr lang="en-ID" sz="2000" dirty="0"/>
              <a:t> </a:t>
            </a:r>
            <a:r>
              <a:rPr lang="en-ID" sz="2000" dirty="0" err="1"/>
              <a:t>kelompok</a:t>
            </a:r>
            <a:r>
              <a:rPr lang="en-ID" sz="2000" dirty="0"/>
              <a:t> </a:t>
            </a:r>
            <a:r>
              <a:rPr lang="en-ID" sz="2000" dirty="0" err="1"/>
              <a:t>pengamatan</a:t>
            </a:r>
            <a:r>
              <a:rPr lang="en-ID" sz="2000" dirty="0"/>
              <a:t>.</a:t>
            </a:r>
            <a:endParaRPr lang="en-US" sz="2000" b="1" dirty="0"/>
          </a:p>
        </p:txBody>
      </p:sp>
      <p:sp>
        <p:nvSpPr>
          <p:cNvPr id="27" name="Rectangle 26"/>
          <p:cNvSpPr/>
          <p:nvPr/>
        </p:nvSpPr>
        <p:spPr>
          <a:xfrm>
            <a:off x="3193415" y="5801222"/>
            <a:ext cx="6096000" cy="369332"/>
          </a:xfrm>
          <a:prstGeom prst="rect">
            <a:avLst/>
          </a:prstGeom>
        </p:spPr>
        <p:txBody>
          <a:bodyPr>
            <a:spAutoFit/>
          </a:bodyPr>
          <a:lstStyle/>
          <a:p>
            <a:r>
              <a:rPr lang="id-ID" dirty="0" smtClean="0"/>
              <a:t>[1] </a:t>
            </a:r>
            <a:r>
              <a:rPr lang="id-ID" dirty="0"/>
              <a:t>(</a:t>
            </a:r>
            <a:r>
              <a:rPr lang="id-ID" dirty="0" smtClean="0"/>
              <a:t>Walpole, 1993)</a:t>
            </a:r>
            <a:endParaRPr lang="en-US" dirty="0"/>
          </a:p>
        </p:txBody>
      </p:sp>
      <p:pic>
        <p:nvPicPr>
          <p:cNvPr id="28" name="Picture 27">
            <a:extLst>
              <a:ext uri="{FF2B5EF4-FFF2-40B4-BE49-F238E27FC236}">
                <a16:creationId xmlns:a16="http://schemas.microsoft.com/office/drawing/2014/main" xmlns="" id="{F6317B14-C5DF-4963-B61C-CB288221D8C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561294" y="98787"/>
            <a:ext cx="1084729" cy="1084729"/>
          </a:xfrm>
          <a:prstGeom prst="rect">
            <a:avLst/>
          </a:prstGeom>
        </p:spPr>
      </p:pic>
      <p:pic>
        <p:nvPicPr>
          <p:cNvPr id="29" name="Picture 2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37982" y="253275"/>
            <a:ext cx="1153511" cy="831565"/>
          </a:xfrm>
          <a:prstGeom prst="rect">
            <a:avLst/>
          </a:prstGeom>
        </p:spPr>
      </p:pic>
    </p:spTree>
    <p:extLst>
      <p:ext uri="{BB962C8B-B14F-4D97-AF65-F5344CB8AC3E}">
        <p14:creationId xmlns:p14="http://schemas.microsoft.com/office/powerpoint/2010/main" val="356417985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11" name="Rectangle 10"/>
          <p:cNvSpPr/>
          <p:nvPr/>
        </p:nvSpPr>
        <p:spPr>
          <a:xfrm>
            <a:off x="6928382" y="790444"/>
            <a:ext cx="1946384" cy="2212562"/>
          </a:xfrm>
          <a:prstGeom prst="rect">
            <a:avLst/>
          </a:prstGeom>
          <a:solidFill>
            <a:schemeClr val="bg1"/>
          </a:solidFill>
          <a:ln w="571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2" name="TextBox 11">
            <a:extLst/>
          </p:cNvPr>
          <p:cNvSpPr txBox="1"/>
          <p:nvPr/>
        </p:nvSpPr>
        <p:spPr>
          <a:xfrm>
            <a:off x="1799957" y="537526"/>
            <a:ext cx="5573299" cy="707886"/>
          </a:xfrm>
          <a:prstGeom prst="rect">
            <a:avLst/>
          </a:prstGeom>
          <a:noFill/>
        </p:spPr>
        <p:txBody>
          <a:bodyPr wrap="square">
            <a:spAutoFit/>
          </a:bodyPr>
          <a:lstStyle/>
          <a:p>
            <a:pPr lvl="0">
              <a:defRPr/>
            </a:pPr>
            <a:r>
              <a:rPr lang="en-ID" sz="4000" i="1" dirty="0" smtClean="0">
                <a:solidFill>
                  <a:schemeClr val="accent4">
                    <a:lumMod val="50000"/>
                  </a:schemeClr>
                </a:solidFill>
              </a:rPr>
              <a:t>Bar</a:t>
            </a:r>
            <a:r>
              <a:rPr lang="id-ID" sz="4000" i="1" dirty="0" smtClean="0">
                <a:solidFill>
                  <a:schemeClr val="accent4">
                    <a:lumMod val="50000"/>
                  </a:schemeClr>
                </a:solidFill>
              </a:rPr>
              <a:t>	</a:t>
            </a:r>
            <a:r>
              <a:rPr lang="en-ID" sz="4000" i="1" dirty="0" smtClean="0">
                <a:solidFill>
                  <a:schemeClr val="accent4">
                    <a:lumMod val="50000"/>
                  </a:schemeClr>
                </a:solidFill>
              </a:rPr>
              <a:t> </a:t>
            </a:r>
            <a:r>
              <a:rPr lang="en-ID" sz="4000" i="1" dirty="0">
                <a:solidFill>
                  <a:schemeClr val="accent4">
                    <a:lumMod val="50000"/>
                  </a:schemeClr>
                </a:solidFill>
              </a:rPr>
              <a:t>Chart</a:t>
            </a:r>
            <a:endParaRPr lang="en-US" sz="4000" dirty="0">
              <a:solidFill>
                <a:schemeClr val="accent4">
                  <a:lumMod val="50000"/>
                </a:schemeClr>
              </a:solidFill>
            </a:endParaRPr>
          </a:p>
        </p:txBody>
      </p:sp>
      <p:sp>
        <p:nvSpPr>
          <p:cNvPr id="3" name="Rectangle 2"/>
          <p:cNvSpPr/>
          <p:nvPr/>
        </p:nvSpPr>
        <p:spPr>
          <a:xfrm>
            <a:off x="1030513" y="2627199"/>
            <a:ext cx="6096000" cy="923330"/>
          </a:xfrm>
          <a:prstGeom prst="rect">
            <a:avLst/>
          </a:prstGeom>
        </p:spPr>
        <p:txBody>
          <a:bodyPr>
            <a:spAutoFit/>
          </a:bodyPr>
          <a:lstStyle/>
          <a:p>
            <a:r>
              <a:rPr lang="id-ID" i="1" dirty="0" smtClean="0"/>
              <a:t>	</a:t>
            </a:r>
            <a:r>
              <a:rPr lang="en-ID" i="1" dirty="0" smtClean="0"/>
              <a:t>Bar </a:t>
            </a:r>
            <a:r>
              <a:rPr lang="en-ID" i="1" dirty="0"/>
              <a:t>Chart</a:t>
            </a:r>
            <a:r>
              <a:rPr lang="en-ID" dirty="0"/>
              <a:t> </a:t>
            </a:r>
            <a:r>
              <a:rPr lang="en-ID" dirty="0" err="1"/>
              <a:t>umumnya</a:t>
            </a:r>
            <a:r>
              <a:rPr lang="en-ID" dirty="0"/>
              <a:t> </a:t>
            </a:r>
            <a:r>
              <a:rPr lang="en-ID" dirty="0" err="1"/>
              <a:t>digunakan</a:t>
            </a:r>
            <a:r>
              <a:rPr lang="en-ID" dirty="0"/>
              <a:t> </a:t>
            </a:r>
            <a:r>
              <a:rPr lang="en-ID" dirty="0" err="1"/>
              <a:t>untuk</a:t>
            </a:r>
            <a:r>
              <a:rPr lang="en-ID" dirty="0"/>
              <a:t> </a:t>
            </a:r>
            <a:r>
              <a:rPr lang="en-ID" dirty="0" err="1"/>
              <a:t>meng</a:t>
            </a:r>
            <a:r>
              <a:rPr lang="id-ID" dirty="0"/>
              <a:t>g</a:t>
            </a:r>
            <a:r>
              <a:rPr lang="en-ID" dirty="0" err="1"/>
              <a:t>ambarkan</a:t>
            </a:r>
            <a:r>
              <a:rPr lang="en-ID" dirty="0"/>
              <a:t> </a:t>
            </a:r>
            <a:r>
              <a:rPr lang="en-ID" dirty="0" err="1"/>
              <a:t>perkembangan</a:t>
            </a:r>
            <a:r>
              <a:rPr lang="en-ID" dirty="0"/>
              <a:t> </a:t>
            </a:r>
            <a:r>
              <a:rPr lang="en-ID" dirty="0" err="1"/>
              <a:t>nilai</a:t>
            </a:r>
            <a:r>
              <a:rPr lang="en-ID" dirty="0"/>
              <a:t> </a:t>
            </a:r>
            <a:r>
              <a:rPr lang="en-ID" dirty="0" err="1"/>
              <a:t>suatu</a:t>
            </a:r>
            <a:r>
              <a:rPr lang="en-ID" dirty="0"/>
              <a:t> </a:t>
            </a:r>
            <a:r>
              <a:rPr lang="en-ID" dirty="0" err="1"/>
              <a:t>objek</a:t>
            </a:r>
            <a:r>
              <a:rPr lang="en-ID" dirty="0"/>
              <a:t> </a:t>
            </a:r>
            <a:r>
              <a:rPr lang="en-ID" dirty="0" err="1"/>
              <a:t>penelitian</a:t>
            </a:r>
            <a:r>
              <a:rPr lang="en-ID" dirty="0"/>
              <a:t> </a:t>
            </a:r>
            <a:r>
              <a:rPr lang="en-ID" dirty="0" err="1"/>
              <a:t>dalam</a:t>
            </a:r>
            <a:r>
              <a:rPr lang="en-ID" dirty="0"/>
              <a:t> </a:t>
            </a:r>
            <a:r>
              <a:rPr lang="en-ID" dirty="0" err="1"/>
              <a:t>kurun</a:t>
            </a:r>
            <a:r>
              <a:rPr lang="en-ID" dirty="0"/>
              <a:t> </a:t>
            </a:r>
            <a:r>
              <a:rPr lang="en-ID" dirty="0" err="1"/>
              <a:t>waktu</a:t>
            </a:r>
            <a:r>
              <a:rPr lang="en-ID" dirty="0"/>
              <a:t> </a:t>
            </a:r>
            <a:r>
              <a:rPr lang="en-ID" dirty="0" err="1"/>
              <a:t>tertentu</a:t>
            </a:r>
            <a:r>
              <a:rPr lang="en-ID" dirty="0" smtClean="0"/>
              <a:t>.</a:t>
            </a:r>
            <a:endParaRPr lang="en-US" dirty="0"/>
          </a:p>
        </p:txBody>
      </p:sp>
      <p:sp>
        <p:nvSpPr>
          <p:cNvPr id="13" name="Rectangle 12"/>
          <p:cNvSpPr/>
          <p:nvPr/>
        </p:nvSpPr>
        <p:spPr>
          <a:xfrm>
            <a:off x="1988549" y="4303598"/>
            <a:ext cx="6096000" cy="923330"/>
          </a:xfrm>
          <a:prstGeom prst="rect">
            <a:avLst/>
          </a:prstGeom>
        </p:spPr>
        <p:txBody>
          <a:bodyPr>
            <a:spAutoFit/>
          </a:bodyPr>
          <a:lstStyle/>
          <a:p>
            <a:r>
              <a:rPr lang="id-ID" dirty="0"/>
              <a:t>	</a:t>
            </a:r>
            <a:r>
              <a:rPr lang="en-ID" dirty="0" smtClean="0"/>
              <a:t>Diagram </a:t>
            </a:r>
            <a:r>
              <a:rPr lang="en-ID" dirty="0" err="1"/>
              <a:t>batang</a:t>
            </a:r>
            <a:r>
              <a:rPr lang="en-ID" dirty="0"/>
              <a:t> </a:t>
            </a:r>
            <a:r>
              <a:rPr lang="en-ID" dirty="0" err="1"/>
              <a:t>menunjukkan</a:t>
            </a:r>
            <a:r>
              <a:rPr lang="en-ID" dirty="0"/>
              <a:t> </a:t>
            </a:r>
            <a:r>
              <a:rPr lang="en-ID" dirty="0" err="1"/>
              <a:t>keterangan-keterangan</a:t>
            </a:r>
            <a:r>
              <a:rPr lang="en-ID" dirty="0"/>
              <a:t> </a:t>
            </a:r>
            <a:r>
              <a:rPr lang="en-ID" dirty="0" err="1"/>
              <a:t>dengan</a:t>
            </a:r>
            <a:r>
              <a:rPr lang="en-ID" dirty="0"/>
              <a:t> </a:t>
            </a:r>
            <a:r>
              <a:rPr lang="en-ID" dirty="0" err="1"/>
              <a:t>batang-batang</a:t>
            </a:r>
            <a:r>
              <a:rPr lang="en-ID" dirty="0"/>
              <a:t> </a:t>
            </a:r>
            <a:r>
              <a:rPr lang="en-ID" dirty="0" err="1"/>
              <a:t>tegak</a:t>
            </a:r>
            <a:r>
              <a:rPr lang="en-ID" dirty="0"/>
              <a:t> </a:t>
            </a:r>
            <a:r>
              <a:rPr lang="en-ID" dirty="0" err="1"/>
              <a:t>atau</a:t>
            </a:r>
            <a:r>
              <a:rPr lang="en-ID" dirty="0"/>
              <a:t> </a:t>
            </a:r>
            <a:r>
              <a:rPr lang="en-ID" dirty="0" err="1"/>
              <a:t>mendatar</a:t>
            </a:r>
            <a:r>
              <a:rPr lang="en-ID" dirty="0"/>
              <a:t> </a:t>
            </a:r>
            <a:r>
              <a:rPr lang="en-ID" dirty="0" err="1"/>
              <a:t>dan</a:t>
            </a:r>
            <a:r>
              <a:rPr lang="en-ID" dirty="0"/>
              <a:t> </a:t>
            </a:r>
            <a:r>
              <a:rPr lang="en-ID" dirty="0" err="1"/>
              <a:t>sama</a:t>
            </a:r>
            <a:r>
              <a:rPr lang="en-ID" dirty="0"/>
              <a:t> </a:t>
            </a:r>
            <a:r>
              <a:rPr lang="en-ID" dirty="0" err="1"/>
              <a:t>lebar</a:t>
            </a:r>
            <a:r>
              <a:rPr lang="en-ID" dirty="0"/>
              <a:t> </a:t>
            </a:r>
            <a:r>
              <a:rPr lang="en-ID" dirty="0" err="1"/>
              <a:t>dengan</a:t>
            </a:r>
            <a:r>
              <a:rPr lang="en-ID" dirty="0"/>
              <a:t> </a:t>
            </a:r>
            <a:r>
              <a:rPr lang="en-ID" dirty="0" err="1"/>
              <a:t>batang-batang</a:t>
            </a:r>
            <a:r>
              <a:rPr lang="en-ID" dirty="0"/>
              <a:t> </a:t>
            </a:r>
            <a:r>
              <a:rPr lang="en-ID" dirty="0" err="1" smtClean="0"/>
              <a:t>terpisah</a:t>
            </a:r>
            <a:r>
              <a:rPr lang="id-ID" dirty="0" smtClean="0"/>
              <a:t> [2].</a:t>
            </a:r>
            <a:endParaRPr lang="en-US" dirty="0"/>
          </a:p>
        </p:txBody>
      </p:sp>
      <p:sp>
        <p:nvSpPr>
          <p:cNvPr id="14" name="Rectangle 13"/>
          <p:cNvSpPr/>
          <p:nvPr/>
        </p:nvSpPr>
        <p:spPr>
          <a:xfrm>
            <a:off x="8952405" y="6158022"/>
            <a:ext cx="6096000" cy="369332"/>
          </a:xfrm>
          <a:prstGeom prst="rect">
            <a:avLst/>
          </a:prstGeom>
        </p:spPr>
        <p:txBody>
          <a:bodyPr>
            <a:spAutoFit/>
          </a:bodyPr>
          <a:lstStyle/>
          <a:p>
            <a:r>
              <a:rPr lang="id-ID" dirty="0" smtClean="0"/>
              <a:t>[2] (Adiarsa, 2012)</a:t>
            </a:r>
            <a:endParaRPr lang="en-US" dirty="0"/>
          </a:p>
        </p:txBody>
      </p:sp>
      <p:pic>
        <p:nvPicPr>
          <p:cNvPr id="15" name="Picture 14">
            <a:extLst>
              <a:ext uri="{FF2B5EF4-FFF2-40B4-BE49-F238E27FC236}">
                <a16:creationId xmlns:a16="http://schemas.microsoft.com/office/drawing/2014/main" xmlns="" id="{F6317B14-C5DF-4963-B61C-CB288221D8C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561294" y="98787"/>
            <a:ext cx="1084729" cy="1084729"/>
          </a:xfrm>
          <a:prstGeom prst="rect">
            <a:avLst/>
          </a:prstGeom>
        </p:spPr>
      </p:pic>
      <p:pic>
        <p:nvPicPr>
          <p:cNvPr id="16" name="Picture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37982" y="253275"/>
            <a:ext cx="1153511" cy="831565"/>
          </a:xfrm>
          <a:prstGeom prst="rect">
            <a:avLst/>
          </a:prstGeom>
        </p:spPr>
      </p:pic>
    </p:spTree>
    <p:extLst>
      <p:ext uri="{BB962C8B-B14F-4D97-AF65-F5344CB8AC3E}">
        <p14:creationId xmlns:p14="http://schemas.microsoft.com/office/powerpoint/2010/main" val="158823804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9" name="Donut 8"/>
          <p:cNvSpPr/>
          <p:nvPr/>
        </p:nvSpPr>
        <p:spPr>
          <a:xfrm>
            <a:off x="6327321" y="920497"/>
            <a:ext cx="1885950" cy="1885950"/>
          </a:xfrm>
          <a:prstGeom prst="donut">
            <a:avLst/>
          </a:prstGeom>
          <a:solidFill>
            <a:srgbClr val="E09F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tx1"/>
              </a:solidFill>
            </a:endParaRPr>
          </a:p>
        </p:txBody>
      </p:sp>
      <p:sp>
        <p:nvSpPr>
          <p:cNvPr id="11" name="Rectangle 10"/>
          <p:cNvSpPr/>
          <p:nvPr/>
        </p:nvSpPr>
        <p:spPr>
          <a:xfrm>
            <a:off x="200062" y="228600"/>
            <a:ext cx="1114388" cy="1390650"/>
          </a:xfrm>
          <a:prstGeom prst="rect">
            <a:avLst/>
          </a:prstGeom>
          <a:solidFill>
            <a:srgbClr val="E09F2B"/>
          </a:solidFill>
          <a:ln w="571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3" name="Donut 12"/>
          <p:cNvSpPr/>
          <p:nvPr/>
        </p:nvSpPr>
        <p:spPr>
          <a:xfrm>
            <a:off x="512422" y="2640251"/>
            <a:ext cx="1604056" cy="1604056"/>
          </a:xfrm>
          <a:prstGeom prst="donut">
            <a:avLst/>
          </a:prstGeom>
          <a:solidFill>
            <a:srgbClr val="E09F2B">
              <a:alpha val="6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tx1"/>
              </a:solidFill>
            </a:endParaRPr>
          </a:p>
        </p:txBody>
      </p:sp>
      <p:sp>
        <p:nvSpPr>
          <p:cNvPr id="12" name="TextBox 11">
            <a:extLst/>
          </p:cNvPr>
          <p:cNvSpPr txBox="1"/>
          <p:nvPr/>
        </p:nvSpPr>
        <p:spPr>
          <a:xfrm>
            <a:off x="1799957" y="566554"/>
            <a:ext cx="5573299" cy="707886"/>
          </a:xfrm>
          <a:prstGeom prst="rect">
            <a:avLst/>
          </a:prstGeom>
          <a:noFill/>
        </p:spPr>
        <p:txBody>
          <a:bodyPr wrap="square">
            <a:spAutoFit/>
          </a:bodyPr>
          <a:lstStyle/>
          <a:p>
            <a:pPr lvl="0">
              <a:defRPr/>
            </a:pPr>
            <a:r>
              <a:rPr lang="en-ID" sz="4000" i="1" dirty="0">
                <a:solidFill>
                  <a:schemeClr val="accent4">
                    <a:lumMod val="50000"/>
                  </a:schemeClr>
                </a:solidFill>
              </a:rPr>
              <a:t>Dashboard</a:t>
            </a:r>
            <a:endParaRPr lang="en-US" sz="4000" dirty="0">
              <a:solidFill>
                <a:schemeClr val="accent4">
                  <a:lumMod val="50000"/>
                </a:schemeClr>
              </a:solidFill>
            </a:endParaRPr>
          </a:p>
        </p:txBody>
      </p:sp>
      <p:sp>
        <p:nvSpPr>
          <p:cNvPr id="3" name="Rectangle 2"/>
          <p:cNvSpPr/>
          <p:nvPr/>
        </p:nvSpPr>
        <p:spPr>
          <a:xfrm>
            <a:off x="2815771" y="3170535"/>
            <a:ext cx="6096000" cy="1200329"/>
          </a:xfrm>
          <a:prstGeom prst="rect">
            <a:avLst/>
          </a:prstGeom>
        </p:spPr>
        <p:txBody>
          <a:bodyPr>
            <a:spAutoFit/>
          </a:bodyPr>
          <a:lstStyle/>
          <a:p>
            <a:r>
              <a:rPr lang="id-ID" i="1" dirty="0" smtClean="0"/>
              <a:t>	</a:t>
            </a:r>
            <a:r>
              <a:rPr lang="en-ID" i="1" dirty="0" smtClean="0"/>
              <a:t>Dashboard</a:t>
            </a:r>
            <a:r>
              <a:rPr lang="en-ID" dirty="0" smtClean="0"/>
              <a:t> </a:t>
            </a:r>
            <a:r>
              <a:rPr lang="en-ID" dirty="0" err="1"/>
              <a:t>adalah</a:t>
            </a:r>
            <a:r>
              <a:rPr lang="en-ID" dirty="0"/>
              <a:t> </a:t>
            </a:r>
            <a:r>
              <a:rPr lang="en-ID" dirty="0" err="1"/>
              <a:t>tampilan</a:t>
            </a:r>
            <a:r>
              <a:rPr lang="en-ID" dirty="0"/>
              <a:t> visual </a:t>
            </a:r>
            <a:r>
              <a:rPr lang="en-ID" dirty="0" err="1"/>
              <a:t>dari</a:t>
            </a:r>
            <a:r>
              <a:rPr lang="en-ID" dirty="0"/>
              <a:t> </a:t>
            </a:r>
            <a:r>
              <a:rPr lang="en-ID" dirty="0" err="1"/>
              <a:t>informasi</a:t>
            </a:r>
            <a:r>
              <a:rPr lang="en-ID" dirty="0"/>
              <a:t> </a:t>
            </a:r>
            <a:r>
              <a:rPr lang="en-ID" dirty="0" err="1"/>
              <a:t>penting</a:t>
            </a:r>
            <a:r>
              <a:rPr lang="en-ID" dirty="0"/>
              <a:t>, yang </a:t>
            </a:r>
            <a:r>
              <a:rPr lang="en-ID" dirty="0" err="1"/>
              <a:t>diperlukan</a:t>
            </a:r>
            <a:r>
              <a:rPr lang="en-ID" dirty="0"/>
              <a:t> </a:t>
            </a:r>
            <a:r>
              <a:rPr lang="en-ID" dirty="0" err="1"/>
              <a:t>untuk</a:t>
            </a:r>
            <a:r>
              <a:rPr lang="en-ID" dirty="0"/>
              <a:t> </a:t>
            </a:r>
            <a:r>
              <a:rPr lang="en-ID" dirty="0" err="1"/>
              <a:t>mencapai</a:t>
            </a:r>
            <a:r>
              <a:rPr lang="en-ID" dirty="0"/>
              <a:t> </a:t>
            </a:r>
            <a:r>
              <a:rPr lang="en-ID" dirty="0" err="1"/>
              <a:t>satu</a:t>
            </a:r>
            <a:r>
              <a:rPr lang="en-ID" dirty="0"/>
              <a:t> </a:t>
            </a:r>
            <a:r>
              <a:rPr lang="en-ID" dirty="0" err="1"/>
              <a:t>atau</a:t>
            </a:r>
            <a:r>
              <a:rPr lang="en-ID" dirty="0"/>
              <a:t> </a:t>
            </a:r>
            <a:r>
              <a:rPr lang="en-ID" dirty="0" err="1"/>
              <a:t>beberapa</a:t>
            </a:r>
            <a:r>
              <a:rPr lang="en-ID" dirty="0"/>
              <a:t> </a:t>
            </a:r>
            <a:r>
              <a:rPr lang="en-ID" dirty="0" err="1"/>
              <a:t>tujuan</a:t>
            </a:r>
            <a:r>
              <a:rPr lang="en-ID" dirty="0"/>
              <a:t>, </a:t>
            </a:r>
            <a:r>
              <a:rPr lang="en-ID" dirty="0" err="1"/>
              <a:t>dengan</a:t>
            </a:r>
            <a:r>
              <a:rPr lang="en-ID" dirty="0"/>
              <a:t> </a:t>
            </a:r>
            <a:r>
              <a:rPr lang="en-ID" dirty="0" err="1"/>
              <a:t>mengkonsolidasikan</a:t>
            </a:r>
            <a:r>
              <a:rPr lang="en-ID" dirty="0"/>
              <a:t> </a:t>
            </a:r>
            <a:r>
              <a:rPr lang="en-ID" dirty="0" err="1"/>
              <a:t>dan</a:t>
            </a:r>
            <a:r>
              <a:rPr lang="en-ID" dirty="0"/>
              <a:t> </a:t>
            </a:r>
            <a:r>
              <a:rPr lang="en-ID" dirty="0" err="1"/>
              <a:t>mengatur</a:t>
            </a:r>
            <a:r>
              <a:rPr lang="en-ID" dirty="0"/>
              <a:t> </a:t>
            </a:r>
            <a:r>
              <a:rPr lang="en-ID" dirty="0" err="1"/>
              <a:t>informasi</a:t>
            </a:r>
            <a:r>
              <a:rPr lang="en-ID" dirty="0"/>
              <a:t> </a:t>
            </a:r>
            <a:r>
              <a:rPr lang="en-ID" dirty="0" err="1"/>
              <a:t>dalam</a:t>
            </a:r>
            <a:r>
              <a:rPr lang="en-ID" dirty="0"/>
              <a:t> </a:t>
            </a:r>
            <a:r>
              <a:rPr lang="en-ID" dirty="0" err="1"/>
              <a:t>satu</a:t>
            </a:r>
            <a:r>
              <a:rPr lang="en-ID" dirty="0"/>
              <a:t> </a:t>
            </a:r>
            <a:r>
              <a:rPr lang="en-ID" dirty="0" err="1" smtClean="0"/>
              <a:t>layar</a:t>
            </a:r>
            <a:r>
              <a:rPr lang="id-ID" dirty="0" smtClean="0"/>
              <a:t> [3].</a:t>
            </a:r>
            <a:endParaRPr lang="en-US" dirty="0"/>
          </a:p>
        </p:txBody>
      </p:sp>
      <p:sp>
        <p:nvSpPr>
          <p:cNvPr id="14" name="Rectangle 13"/>
          <p:cNvSpPr/>
          <p:nvPr/>
        </p:nvSpPr>
        <p:spPr>
          <a:xfrm>
            <a:off x="8952405" y="6158022"/>
            <a:ext cx="6096000" cy="369332"/>
          </a:xfrm>
          <a:prstGeom prst="rect">
            <a:avLst/>
          </a:prstGeom>
        </p:spPr>
        <p:txBody>
          <a:bodyPr>
            <a:spAutoFit/>
          </a:bodyPr>
          <a:lstStyle/>
          <a:p>
            <a:r>
              <a:rPr lang="id-ID" dirty="0" smtClean="0"/>
              <a:t>[2] (Few, 2006)</a:t>
            </a:r>
            <a:endParaRPr lang="en-US" dirty="0"/>
          </a:p>
        </p:txBody>
      </p:sp>
      <p:pic>
        <p:nvPicPr>
          <p:cNvPr id="15" name="Picture 14">
            <a:extLst>
              <a:ext uri="{FF2B5EF4-FFF2-40B4-BE49-F238E27FC236}">
                <a16:creationId xmlns:a16="http://schemas.microsoft.com/office/drawing/2014/main" xmlns="" id="{F6317B14-C5DF-4963-B61C-CB288221D8C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561294" y="98787"/>
            <a:ext cx="1084729" cy="1084729"/>
          </a:xfrm>
          <a:prstGeom prst="rect">
            <a:avLst/>
          </a:prstGeom>
        </p:spPr>
      </p:pic>
      <p:pic>
        <p:nvPicPr>
          <p:cNvPr id="16" name="Picture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37982" y="253275"/>
            <a:ext cx="1153511" cy="831565"/>
          </a:xfrm>
          <a:prstGeom prst="rect">
            <a:avLst/>
          </a:prstGeom>
        </p:spPr>
      </p:pic>
    </p:spTree>
    <p:extLst>
      <p:ext uri="{BB962C8B-B14F-4D97-AF65-F5344CB8AC3E}">
        <p14:creationId xmlns:p14="http://schemas.microsoft.com/office/powerpoint/2010/main" val="211607524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3" name="Diamond 2"/>
          <p:cNvSpPr/>
          <p:nvPr/>
        </p:nvSpPr>
        <p:spPr>
          <a:xfrm>
            <a:off x="5181068" y="1199086"/>
            <a:ext cx="4591050" cy="4591050"/>
          </a:xfrm>
          <a:prstGeom prst="diamond">
            <a:avLst/>
          </a:prstGeom>
          <a:solidFill>
            <a:srgbClr val="E09F2B">
              <a:alpha val="50000"/>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1" name="Teardrop 10"/>
          <p:cNvSpPr/>
          <p:nvPr/>
        </p:nvSpPr>
        <p:spPr>
          <a:xfrm rot="8006019">
            <a:off x="9572299" y="3730237"/>
            <a:ext cx="2359241" cy="2394487"/>
          </a:xfrm>
          <a:prstGeom prst="teardrop">
            <a:avLst/>
          </a:prstGeom>
          <a:solidFill>
            <a:schemeClr val="accent3">
              <a:lumMod val="50000"/>
            </a:schemeClr>
          </a:soli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Oval 11"/>
          <p:cNvSpPr/>
          <p:nvPr/>
        </p:nvSpPr>
        <p:spPr>
          <a:xfrm>
            <a:off x="9821908" y="3993245"/>
            <a:ext cx="1853642" cy="1833481"/>
          </a:xfrm>
          <a:prstGeom prst="ellipse">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tx1">
                  <a:lumMod val="65000"/>
                  <a:lumOff val="35000"/>
                </a:schemeClr>
              </a:solidFill>
            </a:endParaRPr>
          </a:p>
        </p:txBody>
      </p:sp>
      <p:sp>
        <p:nvSpPr>
          <p:cNvPr id="13" name="TextBox 12"/>
          <p:cNvSpPr txBox="1"/>
          <p:nvPr/>
        </p:nvSpPr>
        <p:spPr>
          <a:xfrm>
            <a:off x="9407448" y="5011193"/>
            <a:ext cx="2764893" cy="615553"/>
          </a:xfrm>
          <a:prstGeom prst="rect">
            <a:avLst/>
          </a:prstGeom>
          <a:noFill/>
        </p:spPr>
        <p:txBody>
          <a:bodyPr wrap="square" rtlCol="0" anchor="ctr">
            <a:spAutoFit/>
          </a:bodyPr>
          <a:lstStyle/>
          <a:p>
            <a:pPr algn="ctr"/>
            <a:r>
              <a:rPr lang="id-ID" altLang="ko-KR" sz="1700" b="1" dirty="0" smtClean="0">
                <a:solidFill>
                  <a:schemeClr val="tx1">
                    <a:lumMod val="75000"/>
                    <a:lumOff val="25000"/>
                  </a:schemeClr>
                </a:solidFill>
                <a:cs typeface="Arial" pitchFamily="34" charset="0"/>
              </a:rPr>
              <a:t>METODOLOGI</a:t>
            </a:r>
          </a:p>
          <a:p>
            <a:pPr algn="ctr"/>
            <a:r>
              <a:rPr lang="id-ID" altLang="ko-KR" sz="1700" b="1" dirty="0" smtClean="0">
                <a:solidFill>
                  <a:schemeClr val="tx1">
                    <a:lumMod val="75000"/>
                    <a:lumOff val="25000"/>
                  </a:schemeClr>
                </a:solidFill>
                <a:cs typeface="Arial" pitchFamily="34" charset="0"/>
              </a:rPr>
              <a:t>PENELITIAN</a:t>
            </a:r>
            <a:endParaRPr lang="id-ID" altLang="ko-KR" sz="1700" b="1" dirty="0" smtClean="0">
              <a:solidFill>
                <a:schemeClr val="tx1">
                  <a:lumMod val="75000"/>
                  <a:lumOff val="25000"/>
                </a:schemeClr>
              </a:solidFill>
              <a:cs typeface="Arial" pitchFamily="34" charset="0"/>
            </a:endParaRPr>
          </a:p>
        </p:txBody>
      </p:sp>
      <p:pic>
        <p:nvPicPr>
          <p:cNvPr id="1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47855" t="39376" r="40572" b="40352"/>
          <a:stretch/>
        </p:blipFill>
        <p:spPr bwMode="auto">
          <a:xfrm>
            <a:off x="10307519" y="4149895"/>
            <a:ext cx="964750" cy="9501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5" name="TextBox 14">
            <a:extLst/>
          </p:cNvPr>
          <p:cNvSpPr txBox="1"/>
          <p:nvPr/>
        </p:nvSpPr>
        <p:spPr>
          <a:xfrm>
            <a:off x="1799957" y="290788"/>
            <a:ext cx="5573299" cy="707886"/>
          </a:xfrm>
          <a:prstGeom prst="rect">
            <a:avLst/>
          </a:prstGeom>
          <a:noFill/>
        </p:spPr>
        <p:txBody>
          <a:bodyPr wrap="square">
            <a:spAutoFit/>
          </a:bodyPr>
          <a:lstStyle/>
          <a:p>
            <a:pPr lvl="0">
              <a:defRPr/>
            </a:pPr>
            <a:r>
              <a:rPr lang="en-US" sz="4000" i="1" dirty="0" smtClean="0">
                <a:solidFill>
                  <a:schemeClr val="accent4">
                    <a:lumMod val="50000"/>
                  </a:schemeClr>
                </a:solidFill>
              </a:rPr>
              <a:t>S</a:t>
            </a:r>
            <a:r>
              <a:rPr lang="id-ID" sz="4000" i="1" dirty="0" smtClean="0">
                <a:solidFill>
                  <a:schemeClr val="accent4">
                    <a:lumMod val="50000"/>
                  </a:schemeClr>
                </a:solidFill>
              </a:rPr>
              <a:t>umb</a:t>
            </a:r>
            <a:r>
              <a:rPr lang="en-US" sz="4000" i="1" dirty="0" smtClean="0">
                <a:solidFill>
                  <a:schemeClr val="accent4">
                    <a:lumMod val="50000"/>
                  </a:schemeClr>
                </a:solidFill>
              </a:rPr>
              <a:t>e</a:t>
            </a:r>
            <a:r>
              <a:rPr lang="id-ID" sz="4000" i="1" dirty="0" smtClean="0">
                <a:solidFill>
                  <a:schemeClr val="accent4">
                    <a:lumMod val="50000"/>
                  </a:schemeClr>
                </a:solidFill>
              </a:rPr>
              <a:t>r	Data</a:t>
            </a:r>
            <a:endParaRPr lang="en-US" sz="4000" dirty="0">
              <a:solidFill>
                <a:schemeClr val="accent4">
                  <a:lumMod val="50000"/>
                </a:schemeClr>
              </a:solidFill>
            </a:endParaRPr>
          </a:p>
        </p:txBody>
      </p:sp>
      <p:sp>
        <p:nvSpPr>
          <p:cNvPr id="16" name="Rectangle 15"/>
          <p:cNvSpPr/>
          <p:nvPr/>
        </p:nvSpPr>
        <p:spPr>
          <a:xfrm>
            <a:off x="391886" y="1658477"/>
            <a:ext cx="4789182" cy="1200329"/>
          </a:xfrm>
          <a:prstGeom prst="rect">
            <a:avLst/>
          </a:prstGeom>
        </p:spPr>
        <p:txBody>
          <a:bodyPr wrap="square">
            <a:spAutoFit/>
          </a:bodyPr>
          <a:lstStyle/>
          <a:p>
            <a:pPr marL="285750" indent="-285750">
              <a:buFont typeface="Arial" panose="020B0604020202020204" pitchFamily="34" charset="0"/>
              <a:buChar char="•"/>
            </a:pPr>
            <a:r>
              <a:rPr lang="en-ID" dirty="0" err="1"/>
              <a:t>Pada</a:t>
            </a:r>
            <a:r>
              <a:rPr lang="en-ID" dirty="0"/>
              <a:t> </a:t>
            </a:r>
            <a:r>
              <a:rPr lang="en-ID" dirty="0" err="1"/>
              <a:t>penelitian</a:t>
            </a:r>
            <a:r>
              <a:rPr lang="en-ID" dirty="0"/>
              <a:t> </a:t>
            </a:r>
            <a:r>
              <a:rPr lang="en-ID" dirty="0" err="1"/>
              <a:t>ini</a:t>
            </a:r>
            <a:r>
              <a:rPr lang="en-ID" dirty="0"/>
              <a:t> data yang </a:t>
            </a:r>
            <a:r>
              <a:rPr lang="en-ID" dirty="0" err="1"/>
              <a:t>digunakan</a:t>
            </a:r>
            <a:r>
              <a:rPr lang="en-ID" dirty="0"/>
              <a:t> </a:t>
            </a:r>
            <a:r>
              <a:rPr lang="en-ID" dirty="0" err="1"/>
              <a:t>adalah</a:t>
            </a:r>
            <a:r>
              <a:rPr lang="en-ID" dirty="0"/>
              <a:t> data </a:t>
            </a:r>
            <a:r>
              <a:rPr lang="id-ID" dirty="0"/>
              <a:t>sekunder</a:t>
            </a:r>
            <a:r>
              <a:rPr lang="en-ID" dirty="0"/>
              <a:t>, </a:t>
            </a:r>
            <a:r>
              <a:rPr lang="en-ID" dirty="0" err="1"/>
              <a:t>diambil</a:t>
            </a:r>
            <a:r>
              <a:rPr lang="en-ID" dirty="0"/>
              <a:t> </a:t>
            </a:r>
            <a:r>
              <a:rPr lang="en-ID" dirty="0" err="1"/>
              <a:t>dari</a:t>
            </a:r>
            <a:r>
              <a:rPr lang="en-ID" dirty="0"/>
              <a:t> </a:t>
            </a:r>
            <a:r>
              <a:rPr lang="id-ID" i="1" dirty="0"/>
              <a:t>website </a:t>
            </a:r>
            <a:r>
              <a:rPr lang="id-ID" dirty="0"/>
              <a:t>SIMLITABMAS yang diakses pada </a:t>
            </a:r>
            <a:r>
              <a:rPr lang="en-ID" dirty="0" err="1"/>
              <a:t>hari</a:t>
            </a:r>
            <a:r>
              <a:rPr lang="en-ID" dirty="0"/>
              <a:t> </a:t>
            </a:r>
            <a:r>
              <a:rPr lang="id-ID" dirty="0"/>
              <a:t>Jumat</a:t>
            </a:r>
            <a:r>
              <a:rPr lang="en-ID" dirty="0"/>
              <a:t>, </a:t>
            </a:r>
            <a:r>
              <a:rPr lang="en-ID" dirty="0" err="1"/>
              <a:t>tanggal</a:t>
            </a:r>
            <a:r>
              <a:rPr lang="en-ID" dirty="0"/>
              <a:t> </a:t>
            </a:r>
            <a:r>
              <a:rPr lang="id-ID" dirty="0"/>
              <a:t>1 </a:t>
            </a:r>
            <a:r>
              <a:rPr lang="en-US" dirty="0"/>
              <a:t>Mei</a:t>
            </a:r>
            <a:r>
              <a:rPr lang="id-ID" dirty="0"/>
              <a:t> 2020</a:t>
            </a:r>
            <a:r>
              <a:rPr lang="en-ID" dirty="0"/>
              <a:t>. </a:t>
            </a:r>
            <a:endParaRPr lang="id-ID" dirty="0" smtClean="0"/>
          </a:p>
        </p:txBody>
      </p:sp>
      <p:sp>
        <p:nvSpPr>
          <p:cNvPr id="17" name="Rectangle 16"/>
          <p:cNvSpPr/>
          <p:nvPr/>
        </p:nvSpPr>
        <p:spPr>
          <a:xfrm>
            <a:off x="667659" y="3247752"/>
            <a:ext cx="4789182" cy="1754326"/>
          </a:xfrm>
          <a:prstGeom prst="rect">
            <a:avLst/>
          </a:prstGeom>
        </p:spPr>
        <p:txBody>
          <a:bodyPr wrap="square">
            <a:spAutoFit/>
          </a:bodyPr>
          <a:lstStyle/>
          <a:p>
            <a:pPr marL="285750" indent="-285750">
              <a:buFont typeface="Arial" panose="020B0604020202020204" pitchFamily="34" charset="0"/>
              <a:buChar char="•"/>
            </a:pPr>
            <a:r>
              <a:rPr lang="en-ID" dirty="0" smtClean="0"/>
              <a:t>Data </a:t>
            </a:r>
            <a:r>
              <a:rPr lang="en-ID" dirty="0"/>
              <a:t>yang </a:t>
            </a:r>
            <a:r>
              <a:rPr lang="en-ID" dirty="0" err="1"/>
              <a:t>digunakan</a:t>
            </a:r>
            <a:r>
              <a:rPr lang="en-ID" dirty="0"/>
              <a:t> </a:t>
            </a:r>
            <a:r>
              <a:rPr lang="en-ID" dirty="0" err="1"/>
              <a:t>adalah</a:t>
            </a:r>
            <a:r>
              <a:rPr lang="en-ID" dirty="0"/>
              <a:t> </a:t>
            </a:r>
            <a:r>
              <a:rPr lang="id-ID" dirty="0"/>
              <a:t>data Penerima Pendanaan Penelitian Perguruan Tinggi NON-PTNBH Usulan Tahun </a:t>
            </a:r>
            <a:r>
              <a:rPr lang="en-US" dirty="0"/>
              <a:t>2017-</a:t>
            </a:r>
            <a:r>
              <a:rPr lang="id-ID" dirty="0"/>
              <a:t>2020 dan data Penerima Pengabdian Masyarakat 2017-2020, serta beberapa data yang diberikan oleh dosen pengampu. </a:t>
            </a:r>
            <a:endParaRPr lang="en-US" dirty="0"/>
          </a:p>
        </p:txBody>
      </p:sp>
      <p:sp>
        <p:nvSpPr>
          <p:cNvPr id="18" name="Rectangle 17"/>
          <p:cNvSpPr/>
          <p:nvPr/>
        </p:nvSpPr>
        <p:spPr>
          <a:xfrm>
            <a:off x="667661" y="5165081"/>
            <a:ext cx="4789182" cy="923330"/>
          </a:xfrm>
          <a:prstGeom prst="rect">
            <a:avLst/>
          </a:prstGeom>
        </p:spPr>
        <p:txBody>
          <a:bodyPr wrap="square">
            <a:spAutoFit/>
          </a:bodyPr>
          <a:lstStyle/>
          <a:p>
            <a:pPr marL="285750" indent="-285750">
              <a:buFont typeface="Arial" panose="020B0604020202020204" pitchFamily="34" charset="0"/>
              <a:buChar char="•"/>
            </a:pPr>
            <a:r>
              <a:rPr lang="id-ID" dirty="0" smtClean="0"/>
              <a:t>Selanjutnya </a:t>
            </a:r>
            <a:r>
              <a:rPr lang="id-ID" dirty="0"/>
              <a:t>pada penelitian ini dari data yang ada dilakukan pengisian data yang hilang menggunakan data </a:t>
            </a:r>
            <a:r>
              <a:rPr lang="id-ID" i="1" dirty="0"/>
              <a:t>dummy</a:t>
            </a:r>
            <a:r>
              <a:rPr lang="id-ID" dirty="0"/>
              <a:t>.</a:t>
            </a:r>
            <a:endParaRPr lang="en-US" dirty="0"/>
          </a:p>
        </p:txBody>
      </p:sp>
      <p:pic>
        <p:nvPicPr>
          <p:cNvPr id="19" name="Picture 18">
            <a:extLst>
              <a:ext uri="{FF2B5EF4-FFF2-40B4-BE49-F238E27FC236}">
                <a16:creationId xmlns:a16="http://schemas.microsoft.com/office/drawing/2014/main" xmlns="" id="{F6317B14-C5DF-4963-B61C-CB288221D8C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561294" y="98787"/>
            <a:ext cx="1084729" cy="1084729"/>
          </a:xfrm>
          <a:prstGeom prst="rect">
            <a:avLst/>
          </a:prstGeom>
        </p:spPr>
      </p:pic>
      <p:pic>
        <p:nvPicPr>
          <p:cNvPr id="20" name="Picture 1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237982" y="253275"/>
            <a:ext cx="1153511" cy="831565"/>
          </a:xfrm>
          <a:prstGeom prst="rect">
            <a:avLst/>
          </a:prstGeom>
        </p:spPr>
      </p:pic>
    </p:spTree>
    <p:extLst>
      <p:ext uri="{BB962C8B-B14F-4D97-AF65-F5344CB8AC3E}">
        <p14:creationId xmlns:p14="http://schemas.microsoft.com/office/powerpoint/2010/main" val="418957194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xmlns="" id="{067665C2-03B8-46CB-A9CB-693C3779A7CA}"/>
              </a:ext>
            </a:extLst>
          </p:cNvPr>
          <p:cNvSpPr/>
          <p:nvPr/>
        </p:nvSpPr>
        <p:spPr>
          <a:xfrm>
            <a:off x="8344898" y="5010150"/>
            <a:ext cx="3847101" cy="1098728"/>
          </a:xfrm>
          <a:prstGeom prst="rect">
            <a:avLst/>
          </a:prstGeom>
          <a:solidFill>
            <a:schemeClr val="accent4">
              <a:lumMod val="40000"/>
              <a:lumOff val="60000"/>
            </a:schemeClr>
          </a:solidFill>
          <a:ln w="571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0" name="TextBox 9">
            <a:extLst/>
          </p:cNvPr>
          <p:cNvSpPr txBox="1"/>
          <p:nvPr/>
        </p:nvSpPr>
        <p:spPr>
          <a:xfrm>
            <a:off x="1799957" y="552040"/>
            <a:ext cx="5573299" cy="707886"/>
          </a:xfrm>
          <a:prstGeom prst="rect">
            <a:avLst/>
          </a:prstGeom>
          <a:noFill/>
        </p:spPr>
        <p:txBody>
          <a:bodyPr wrap="square">
            <a:spAutoFit/>
          </a:bodyPr>
          <a:lstStyle/>
          <a:p>
            <a:pPr lvl="0">
              <a:defRPr/>
            </a:pPr>
            <a:r>
              <a:rPr lang="en-US" sz="4000" i="1" dirty="0" smtClean="0">
                <a:solidFill>
                  <a:schemeClr val="accent4">
                    <a:lumMod val="50000"/>
                  </a:schemeClr>
                </a:solidFill>
              </a:rPr>
              <a:t>V</a:t>
            </a:r>
            <a:r>
              <a:rPr lang="id-ID" sz="4000" i="1" dirty="0" smtClean="0">
                <a:solidFill>
                  <a:schemeClr val="accent4">
                    <a:lumMod val="50000"/>
                  </a:schemeClr>
                </a:solidFill>
              </a:rPr>
              <a:t>ariab</a:t>
            </a:r>
            <a:r>
              <a:rPr lang="en-US" sz="4000" i="1" dirty="0" smtClean="0">
                <a:solidFill>
                  <a:schemeClr val="accent4">
                    <a:lumMod val="50000"/>
                  </a:schemeClr>
                </a:solidFill>
              </a:rPr>
              <a:t>e</a:t>
            </a:r>
            <a:r>
              <a:rPr lang="id-ID" sz="4000" i="1" dirty="0" smtClean="0">
                <a:solidFill>
                  <a:schemeClr val="accent4">
                    <a:lumMod val="50000"/>
                  </a:schemeClr>
                </a:solidFill>
              </a:rPr>
              <a:t>l	   P</a:t>
            </a:r>
            <a:r>
              <a:rPr lang="en-US" sz="4000" i="1" dirty="0" smtClean="0">
                <a:solidFill>
                  <a:schemeClr val="accent4">
                    <a:lumMod val="50000"/>
                  </a:schemeClr>
                </a:solidFill>
              </a:rPr>
              <a:t>e</a:t>
            </a:r>
            <a:r>
              <a:rPr lang="id-ID" sz="4000" i="1" dirty="0" smtClean="0">
                <a:solidFill>
                  <a:schemeClr val="accent4">
                    <a:lumMod val="50000"/>
                  </a:schemeClr>
                </a:solidFill>
              </a:rPr>
              <a:t>n</a:t>
            </a:r>
            <a:r>
              <a:rPr lang="en-US" sz="4000" i="1" dirty="0" smtClean="0">
                <a:solidFill>
                  <a:schemeClr val="accent4">
                    <a:lumMod val="50000"/>
                  </a:schemeClr>
                </a:solidFill>
              </a:rPr>
              <a:t>e</a:t>
            </a:r>
            <a:r>
              <a:rPr lang="id-ID" sz="4000" i="1" dirty="0" smtClean="0">
                <a:solidFill>
                  <a:schemeClr val="accent4">
                    <a:lumMod val="50000"/>
                  </a:schemeClr>
                </a:solidFill>
              </a:rPr>
              <a:t>litian</a:t>
            </a:r>
            <a:endParaRPr lang="en-US" sz="4000" dirty="0">
              <a:solidFill>
                <a:schemeClr val="accent4">
                  <a:lumMod val="50000"/>
                </a:schemeClr>
              </a:solidFill>
            </a:endParaRPr>
          </a:p>
        </p:txBody>
      </p:sp>
      <p:graphicFrame>
        <p:nvGraphicFramePr>
          <p:cNvPr id="11" name="Table 10"/>
          <p:cNvGraphicFramePr>
            <a:graphicFrameLocks noGrp="1"/>
          </p:cNvGraphicFramePr>
          <p:nvPr>
            <p:extLst>
              <p:ext uri="{D42A27DB-BD31-4B8C-83A1-F6EECF244321}">
                <p14:modId xmlns:p14="http://schemas.microsoft.com/office/powerpoint/2010/main" val="4217675674"/>
              </p:ext>
            </p:extLst>
          </p:nvPr>
        </p:nvGraphicFramePr>
        <p:xfrm>
          <a:off x="1799957" y="1434281"/>
          <a:ext cx="5863772" cy="5025603"/>
        </p:xfrm>
        <a:graphic>
          <a:graphicData uri="http://schemas.openxmlformats.org/drawingml/2006/table">
            <a:tbl>
              <a:tblPr firstRow="1" firstCol="1" bandRow="1"/>
              <a:tblGrid>
                <a:gridCol w="1888135"/>
                <a:gridCol w="3975637"/>
              </a:tblGrid>
              <a:tr h="208423">
                <a:tc>
                  <a:txBody>
                    <a:bodyPr/>
                    <a:lstStyle/>
                    <a:p>
                      <a:pPr marL="0" marR="0" algn="ctr">
                        <a:spcBef>
                          <a:spcPts val="0"/>
                        </a:spcBef>
                        <a:spcAft>
                          <a:spcPts val="0"/>
                        </a:spcAft>
                        <a:tabLst>
                          <a:tab pos="360045" algn="l"/>
                          <a:tab pos="1080135" algn="l"/>
                        </a:tabLst>
                      </a:pPr>
                      <a:r>
                        <a:rPr lang="en-ID" sz="1600" b="1" dirty="0" err="1">
                          <a:effectLst/>
                          <a:latin typeface="Times New Roman"/>
                          <a:ea typeface="Calibri"/>
                        </a:rPr>
                        <a:t>Variabel</a:t>
                      </a:r>
                      <a:endParaRPr lang="en-US" sz="1800" dirty="0">
                        <a:effectLst/>
                        <a:latin typeface="Times New Roman"/>
                        <a:ea typeface="Calibri"/>
                      </a:endParaRPr>
                    </a:p>
                  </a:txBody>
                  <a:tcPr marL="68580" marR="6858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ID" sz="1600" b="1">
                          <a:effectLst/>
                          <a:latin typeface="Times New Roman"/>
                          <a:ea typeface="Calibri"/>
                        </a:rPr>
                        <a:t>Keterangan</a:t>
                      </a:r>
                      <a:endParaRPr lang="en-US" sz="1800">
                        <a:effectLst/>
                        <a:latin typeface="Times New Roman"/>
                        <a:ea typeface="Calibri"/>
                      </a:endParaRPr>
                    </a:p>
                  </a:txBody>
                  <a:tcPr marL="68580" marR="6858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56219">
                <a:tc>
                  <a:txBody>
                    <a:bodyPr/>
                    <a:lstStyle/>
                    <a:p>
                      <a:pPr marL="0" marR="0" algn="ctr">
                        <a:spcBef>
                          <a:spcPts val="0"/>
                        </a:spcBef>
                        <a:spcAft>
                          <a:spcPts val="0"/>
                        </a:spcAft>
                      </a:pPr>
                      <a:r>
                        <a:rPr lang="id-ID" sz="1600" dirty="0">
                          <a:effectLst/>
                          <a:latin typeface="Times New Roman"/>
                          <a:ea typeface="Calibri"/>
                        </a:rPr>
                        <a:t>Jenis</a:t>
                      </a:r>
                      <a:endParaRPr lang="en-US" sz="1800" dirty="0">
                        <a:effectLst/>
                        <a:latin typeface="Times New Roman"/>
                        <a:ea typeface="Calibri"/>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tc>
                  <a:txBody>
                    <a:bodyPr/>
                    <a:lstStyle/>
                    <a:p>
                      <a:pPr marL="0" marR="0" algn="ctr">
                        <a:spcBef>
                          <a:spcPts val="0"/>
                        </a:spcBef>
                        <a:spcAft>
                          <a:spcPts val="0"/>
                        </a:spcAft>
                      </a:pPr>
                      <a:r>
                        <a:rPr lang="id-ID" sz="1600" dirty="0">
                          <a:effectLst/>
                          <a:latin typeface="Times New Roman"/>
                          <a:ea typeface="Calibri"/>
                        </a:rPr>
                        <a:t>Data Penelitian/Pengabdian Masyarakat</a:t>
                      </a:r>
                      <a:endParaRPr lang="en-US" sz="1800" dirty="0">
                        <a:effectLst/>
                        <a:latin typeface="Times New Roman"/>
                        <a:ea typeface="Calibri"/>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tcPr>
                </a:tc>
              </a:tr>
              <a:tr h="456219">
                <a:tc>
                  <a:txBody>
                    <a:bodyPr/>
                    <a:lstStyle/>
                    <a:p>
                      <a:pPr marL="0" marR="0" algn="ctr">
                        <a:spcBef>
                          <a:spcPts val="0"/>
                        </a:spcBef>
                        <a:spcAft>
                          <a:spcPts val="0"/>
                        </a:spcAft>
                      </a:pPr>
                      <a:r>
                        <a:rPr lang="en-US" sz="1600">
                          <a:effectLst/>
                          <a:latin typeface="Times New Roman"/>
                          <a:ea typeface="Calibri"/>
                        </a:rPr>
                        <a:t>SKEMA</a:t>
                      </a:r>
                      <a:endParaRPr lang="en-US" sz="1800">
                        <a:effectLst/>
                        <a:latin typeface="Times New Roman"/>
                        <a:ea typeface="Calibri"/>
                      </a:endParaRPr>
                    </a:p>
                  </a:txBody>
                  <a:tcPr marL="68580" marR="68580" marT="0" marB="0">
                    <a:lnL>
                      <a:noFill/>
                    </a:lnL>
                    <a:lnR>
                      <a:noFill/>
                    </a:lnR>
                    <a:lnT>
                      <a:noFill/>
                    </a:lnT>
                    <a:lnB>
                      <a:noFill/>
                    </a:lnB>
                  </a:tcPr>
                </a:tc>
                <a:tc>
                  <a:txBody>
                    <a:bodyPr/>
                    <a:lstStyle/>
                    <a:p>
                      <a:pPr marL="0" marR="0" algn="ctr">
                        <a:spcBef>
                          <a:spcPts val="0"/>
                        </a:spcBef>
                        <a:spcAft>
                          <a:spcPts val="0"/>
                        </a:spcAft>
                      </a:pPr>
                      <a:r>
                        <a:rPr lang="id-ID" sz="1600" dirty="0">
                          <a:effectLst/>
                          <a:latin typeface="Times New Roman"/>
                          <a:ea typeface="Calibri"/>
                        </a:rPr>
                        <a:t>Jenis Penelitian/Pengabdian Masyarakat</a:t>
                      </a:r>
                      <a:endParaRPr lang="en-US" sz="1800" dirty="0">
                        <a:effectLst/>
                        <a:latin typeface="Times New Roman"/>
                        <a:ea typeface="Calibri"/>
                      </a:endParaRPr>
                    </a:p>
                  </a:txBody>
                  <a:tcPr marL="68580" marR="68580" marT="0" marB="0">
                    <a:lnL>
                      <a:noFill/>
                    </a:lnL>
                    <a:lnR>
                      <a:noFill/>
                    </a:lnR>
                    <a:lnT>
                      <a:noFill/>
                    </a:lnT>
                    <a:lnB>
                      <a:noFill/>
                    </a:lnB>
                  </a:tcPr>
                </a:tc>
              </a:tr>
              <a:tr h="442899">
                <a:tc>
                  <a:txBody>
                    <a:bodyPr/>
                    <a:lstStyle/>
                    <a:p>
                      <a:pPr marL="0" marR="0" algn="ctr">
                        <a:spcBef>
                          <a:spcPts val="0"/>
                        </a:spcBef>
                        <a:spcAft>
                          <a:spcPts val="0"/>
                        </a:spcAft>
                      </a:pPr>
                      <a:r>
                        <a:rPr lang="id-ID" sz="1600" dirty="0">
                          <a:effectLst/>
                          <a:latin typeface="Times New Roman"/>
                          <a:ea typeface="Calibri"/>
                        </a:rPr>
                        <a:t>Nama </a:t>
                      </a:r>
                      <a:r>
                        <a:rPr lang="id-ID" sz="1600" dirty="0" smtClean="0">
                          <a:effectLst/>
                          <a:latin typeface="Times New Roman"/>
                          <a:ea typeface="Calibri"/>
                        </a:rPr>
                        <a:t>Pengusul</a:t>
                      </a:r>
                    </a:p>
                    <a:p>
                      <a:pPr marL="0" marR="0" algn="ctr">
                        <a:spcBef>
                          <a:spcPts val="0"/>
                        </a:spcBef>
                        <a:spcAft>
                          <a:spcPts val="0"/>
                        </a:spcAft>
                      </a:pPr>
                      <a:endParaRPr lang="en-US" sz="1800" dirty="0">
                        <a:effectLst/>
                        <a:latin typeface="Times New Roman"/>
                        <a:ea typeface="Calibri"/>
                      </a:endParaRPr>
                    </a:p>
                  </a:txBody>
                  <a:tcPr marL="68580" marR="68580" marT="0" marB="0">
                    <a:lnL>
                      <a:noFill/>
                    </a:lnL>
                    <a:lnR>
                      <a:noFill/>
                    </a:lnR>
                    <a:lnT>
                      <a:noFill/>
                    </a:lnT>
                    <a:lnB>
                      <a:noFill/>
                    </a:lnB>
                  </a:tcPr>
                </a:tc>
                <a:tc>
                  <a:txBody>
                    <a:bodyPr/>
                    <a:lstStyle/>
                    <a:p>
                      <a:pPr marL="0" marR="0" algn="ctr">
                        <a:spcBef>
                          <a:spcPts val="0"/>
                        </a:spcBef>
                        <a:spcAft>
                          <a:spcPts val="0"/>
                        </a:spcAft>
                      </a:pPr>
                      <a:r>
                        <a:rPr lang="id-ID" sz="1600" dirty="0">
                          <a:effectLst/>
                          <a:latin typeface="Times New Roman"/>
                          <a:ea typeface="Calibri"/>
                        </a:rPr>
                        <a:t>Nama Pengusul</a:t>
                      </a:r>
                      <a:endParaRPr lang="en-US" sz="1800" dirty="0">
                        <a:effectLst/>
                        <a:latin typeface="Times New Roman"/>
                        <a:ea typeface="Calibri"/>
                      </a:endParaRPr>
                    </a:p>
                  </a:txBody>
                  <a:tcPr marL="68580" marR="68580" marT="0" marB="0">
                    <a:lnL>
                      <a:noFill/>
                    </a:lnL>
                    <a:lnR>
                      <a:noFill/>
                    </a:lnR>
                    <a:lnT>
                      <a:noFill/>
                    </a:lnT>
                    <a:lnB>
                      <a:noFill/>
                    </a:lnB>
                  </a:tcPr>
                </a:tc>
              </a:tr>
              <a:tr h="456219">
                <a:tc>
                  <a:txBody>
                    <a:bodyPr/>
                    <a:lstStyle/>
                    <a:p>
                      <a:pPr marL="0" marR="0" algn="ctr">
                        <a:spcBef>
                          <a:spcPts val="0"/>
                        </a:spcBef>
                        <a:spcAft>
                          <a:spcPts val="0"/>
                        </a:spcAft>
                      </a:pPr>
                      <a:r>
                        <a:rPr lang="en-US" sz="1600">
                          <a:effectLst/>
                          <a:latin typeface="Times New Roman"/>
                          <a:ea typeface="Calibri"/>
                        </a:rPr>
                        <a:t>Judul</a:t>
                      </a:r>
                      <a:endParaRPr lang="en-US" sz="1800">
                        <a:effectLst/>
                        <a:latin typeface="Times New Roman"/>
                        <a:ea typeface="Calibri"/>
                      </a:endParaRPr>
                    </a:p>
                  </a:txBody>
                  <a:tcPr marL="68580" marR="68580" marT="0" marB="0">
                    <a:lnL>
                      <a:noFill/>
                    </a:lnL>
                    <a:lnR>
                      <a:noFill/>
                    </a:lnR>
                    <a:lnT>
                      <a:noFill/>
                    </a:lnT>
                    <a:lnB>
                      <a:noFill/>
                    </a:lnB>
                  </a:tcPr>
                </a:tc>
                <a:tc>
                  <a:txBody>
                    <a:bodyPr/>
                    <a:lstStyle/>
                    <a:p>
                      <a:pPr marL="0" marR="0" algn="ctr">
                        <a:spcBef>
                          <a:spcPts val="0"/>
                        </a:spcBef>
                        <a:spcAft>
                          <a:spcPts val="0"/>
                        </a:spcAft>
                      </a:pPr>
                      <a:r>
                        <a:rPr lang="en-US" sz="1600" dirty="0" err="1">
                          <a:effectLst/>
                          <a:latin typeface="Times New Roman"/>
                          <a:ea typeface="Calibri"/>
                        </a:rPr>
                        <a:t>Judul</a:t>
                      </a:r>
                      <a:r>
                        <a:rPr lang="en-US" sz="1600" dirty="0">
                          <a:effectLst/>
                          <a:latin typeface="Times New Roman"/>
                          <a:ea typeface="Calibri"/>
                        </a:rPr>
                        <a:t> </a:t>
                      </a:r>
                      <a:r>
                        <a:rPr lang="en-US" sz="1600" dirty="0" err="1">
                          <a:effectLst/>
                          <a:latin typeface="Times New Roman"/>
                          <a:ea typeface="Calibri"/>
                        </a:rPr>
                        <a:t>Penelitian</a:t>
                      </a:r>
                      <a:r>
                        <a:rPr lang="en-US" sz="1600" dirty="0">
                          <a:effectLst/>
                          <a:latin typeface="Times New Roman"/>
                          <a:ea typeface="Calibri"/>
                        </a:rPr>
                        <a:t>/</a:t>
                      </a:r>
                      <a:r>
                        <a:rPr lang="en-US" sz="1600" dirty="0" err="1">
                          <a:effectLst/>
                          <a:latin typeface="Times New Roman"/>
                          <a:ea typeface="Calibri"/>
                        </a:rPr>
                        <a:t>Pengabdian</a:t>
                      </a:r>
                      <a:r>
                        <a:rPr lang="en-US" sz="1600" dirty="0">
                          <a:effectLst/>
                          <a:latin typeface="Times New Roman"/>
                          <a:ea typeface="Calibri"/>
                        </a:rPr>
                        <a:t> </a:t>
                      </a:r>
                      <a:r>
                        <a:rPr lang="en-US" sz="1600" dirty="0" err="1">
                          <a:effectLst/>
                          <a:latin typeface="Times New Roman"/>
                          <a:ea typeface="Calibri"/>
                        </a:rPr>
                        <a:t>Masyarakat</a:t>
                      </a:r>
                      <a:endParaRPr lang="en-US" sz="1800" dirty="0">
                        <a:effectLst/>
                        <a:latin typeface="Times New Roman"/>
                        <a:ea typeface="Calibri"/>
                      </a:endParaRPr>
                    </a:p>
                  </a:txBody>
                  <a:tcPr marL="68580" marR="68580" marT="0" marB="0">
                    <a:lnL>
                      <a:noFill/>
                    </a:lnL>
                    <a:lnR>
                      <a:noFill/>
                    </a:lnR>
                    <a:lnT>
                      <a:noFill/>
                    </a:lnT>
                    <a:lnB>
                      <a:noFill/>
                    </a:lnB>
                  </a:tcPr>
                </a:tc>
              </a:tr>
              <a:tr h="317490">
                <a:tc>
                  <a:txBody>
                    <a:bodyPr/>
                    <a:lstStyle/>
                    <a:p>
                      <a:pPr marL="0" marR="0" algn="ctr">
                        <a:spcBef>
                          <a:spcPts val="0"/>
                        </a:spcBef>
                        <a:spcAft>
                          <a:spcPts val="0"/>
                        </a:spcAft>
                      </a:pPr>
                      <a:r>
                        <a:rPr lang="en-US" sz="1600" dirty="0" err="1">
                          <a:effectLst/>
                          <a:latin typeface="Times New Roman"/>
                          <a:ea typeface="Calibri"/>
                        </a:rPr>
                        <a:t>Durasi</a:t>
                      </a:r>
                      <a:r>
                        <a:rPr lang="en-US" sz="1600" dirty="0">
                          <a:effectLst/>
                          <a:latin typeface="Times New Roman"/>
                          <a:ea typeface="Calibri"/>
                        </a:rPr>
                        <a:t> </a:t>
                      </a:r>
                      <a:r>
                        <a:rPr lang="en-US" sz="1600" dirty="0" err="1" smtClean="0">
                          <a:effectLst/>
                          <a:latin typeface="Times New Roman"/>
                          <a:ea typeface="Calibri"/>
                        </a:rPr>
                        <a:t>Penelitian</a:t>
                      </a:r>
                      <a:endParaRPr lang="id-ID" sz="1600" dirty="0" smtClean="0">
                        <a:effectLst/>
                        <a:latin typeface="Times New Roman"/>
                        <a:ea typeface="Calibri"/>
                      </a:endParaRPr>
                    </a:p>
                    <a:p>
                      <a:pPr marL="0" marR="0" algn="ctr">
                        <a:spcBef>
                          <a:spcPts val="0"/>
                        </a:spcBef>
                        <a:spcAft>
                          <a:spcPts val="0"/>
                        </a:spcAft>
                      </a:pPr>
                      <a:endParaRPr lang="en-US" sz="1800" dirty="0">
                        <a:effectLst/>
                        <a:latin typeface="Times New Roman"/>
                        <a:ea typeface="Calibri"/>
                      </a:endParaRPr>
                    </a:p>
                  </a:txBody>
                  <a:tcPr marL="68580" marR="68580" marT="0" marB="0">
                    <a:lnL>
                      <a:noFill/>
                    </a:lnL>
                    <a:lnR>
                      <a:noFill/>
                    </a:lnR>
                    <a:lnT>
                      <a:noFill/>
                    </a:lnT>
                    <a:lnB>
                      <a:noFill/>
                    </a:lnB>
                  </a:tcPr>
                </a:tc>
                <a:tc>
                  <a:txBody>
                    <a:bodyPr/>
                    <a:lstStyle/>
                    <a:p>
                      <a:pPr marL="0" marR="0" algn="ctr">
                        <a:spcBef>
                          <a:spcPts val="0"/>
                        </a:spcBef>
                        <a:spcAft>
                          <a:spcPts val="0"/>
                        </a:spcAft>
                      </a:pPr>
                      <a:r>
                        <a:rPr lang="en-US" sz="1600" dirty="0">
                          <a:effectLst/>
                          <a:latin typeface="Times New Roman"/>
                          <a:ea typeface="Calibri"/>
                        </a:rPr>
                        <a:t>Lama </a:t>
                      </a:r>
                      <a:r>
                        <a:rPr lang="en-US" sz="1600" dirty="0" err="1">
                          <a:effectLst/>
                          <a:latin typeface="Times New Roman"/>
                          <a:ea typeface="Calibri"/>
                        </a:rPr>
                        <a:t>Penelitian</a:t>
                      </a:r>
                      <a:r>
                        <a:rPr lang="en-US" sz="1600" dirty="0">
                          <a:effectLst/>
                          <a:latin typeface="Times New Roman"/>
                          <a:ea typeface="Calibri"/>
                        </a:rPr>
                        <a:t> </a:t>
                      </a:r>
                      <a:r>
                        <a:rPr lang="en-US" sz="1600" dirty="0" err="1">
                          <a:effectLst/>
                          <a:latin typeface="Times New Roman"/>
                          <a:ea typeface="Calibri"/>
                        </a:rPr>
                        <a:t>akan</a:t>
                      </a:r>
                      <a:r>
                        <a:rPr lang="en-US" sz="1600" dirty="0">
                          <a:effectLst/>
                          <a:latin typeface="Times New Roman"/>
                          <a:ea typeface="Calibri"/>
                        </a:rPr>
                        <a:t> </a:t>
                      </a:r>
                      <a:r>
                        <a:rPr lang="en-US" sz="1600" dirty="0" err="1">
                          <a:effectLst/>
                          <a:latin typeface="Times New Roman"/>
                          <a:ea typeface="Calibri"/>
                        </a:rPr>
                        <a:t>Dilakukan</a:t>
                      </a:r>
                      <a:endParaRPr lang="en-US" sz="1800" dirty="0">
                        <a:effectLst/>
                        <a:latin typeface="Times New Roman"/>
                        <a:ea typeface="Calibri"/>
                      </a:endParaRPr>
                    </a:p>
                  </a:txBody>
                  <a:tcPr marL="68580" marR="68580" marT="0" marB="0">
                    <a:lnL>
                      <a:noFill/>
                    </a:lnL>
                    <a:lnR>
                      <a:noFill/>
                    </a:lnR>
                    <a:lnT>
                      <a:noFill/>
                    </a:lnT>
                    <a:lnB>
                      <a:noFill/>
                    </a:lnB>
                  </a:tcPr>
                </a:tc>
              </a:tr>
              <a:tr h="442899">
                <a:tc>
                  <a:txBody>
                    <a:bodyPr/>
                    <a:lstStyle/>
                    <a:p>
                      <a:pPr marL="0" marR="0" algn="ctr">
                        <a:spcBef>
                          <a:spcPts val="0"/>
                        </a:spcBef>
                        <a:spcAft>
                          <a:spcPts val="0"/>
                        </a:spcAft>
                      </a:pPr>
                      <a:r>
                        <a:rPr lang="en-US" sz="1600" dirty="0">
                          <a:effectLst/>
                          <a:latin typeface="Times New Roman"/>
                          <a:ea typeface="Calibri"/>
                        </a:rPr>
                        <a:t>Status </a:t>
                      </a:r>
                      <a:r>
                        <a:rPr lang="en-US" sz="1600" dirty="0" err="1" smtClean="0">
                          <a:effectLst/>
                          <a:latin typeface="Times New Roman"/>
                          <a:ea typeface="Calibri"/>
                        </a:rPr>
                        <a:t>Usulan</a:t>
                      </a:r>
                      <a:endParaRPr lang="id-ID" sz="1600" dirty="0" smtClean="0">
                        <a:effectLst/>
                        <a:latin typeface="Times New Roman"/>
                        <a:ea typeface="Calibri"/>
                      </a:endParaRPr>
                    </a:p>
                    <a:p>
                      <a:pPr marL="0" marR="0" algn="ctr">
                        <a:spcBef>
                          <a:spcPts val="0"/>
                        </a:spcBef>
                        <a:spcAft>
                          <a:spcPts val="0"/>
                        </a:spcAft>
                      </a:pPr>
                      <a:endParaRPr lang="en-US" sz="1800" dirty="0">
                        <a:effectLst/>
                        <a:latin typeface="Times New Roman"/>
                        <a:ea typeface="Calibri"/>
                      </a:endParaRPr>
                    </a:p>
                  </a:txBody>
                  <a:tcPr marL="68580" marR="68580" marT="0" marB="0">
                    <a:lnL>
                      <a:noFill/>
                    </a:lnL>
                    <a:lnR>
                      <a:noFill/>
                    </a:lnR>
                    <a:lnT>
                      <a:noFill/>
                    </a:lnT>
                    <a:lnB>
                      <a:noFill/>
                    </a:lnB>
                  </a:tcPr>
                </a:tc>
                <a:tc>
                  <a:txBody>
                    <a:bodyPr/>
                    <a:lstStyle/>
                    <a:p>
                      <a:pPr marL="0" marR="0" algn="ctr">
                        <a:spcBef>
                          <a:spcPts val="0"/>
                        </a:spcBef>
                        <a:spcAft>
                          <a:spcPts val="0"/>
                        </a:spcAft>
                      </a:pPr>
                      <a:r>
                        <a:rPr lang="en-US" sz="1600">
                          <a:effectLst/>
                          <a:latin typeface="Times New Roman"/>
                          <a:ea typeface="Calibri"/>
                        </a:rPr>
                        <a:t>Status Usulan</a:t>
                      </a:r>
                      <a:endParaRPr lang="en-US" sz="1800">
                        <a:effectLst/>
                        <a:latin typeface="Times New Roman"/>
                        <a:ea typeface="Calibri"/>
                      </a:endParaRPr>
                    </a:p>
                  </a:txBody>
                  <a:tcPr marL="68580" marR="68580" marT="0" marB="0">
                    <a:lnL>
                      <a:noFill/>
                    </a:lnL>
                    <a:lnR>
                      <a:noFill/>
                    </a:lnR>
                    <a:lnT>
                      <a:noFill/>
                    </a:lnT>
                    <a:lnB>
                      <a:noFill/>
                    </a:lnB>
                  </a:tcPr>
                </a:tc>
              </a:tr>
              <a:tr h="304146">
                <a:tc>
                  <a:txBody>
                    <a:bodyPr/>
                    <a:lstStyle/>
                    <a:p>
                      <a:pPr marL="0" marR="0" algn="ctr">
                        <a:spcBef>
                          <a:spcPts val="0"/>
                        </a:spcBef>
                        <a:spcAft>
                          <a:spcPts val="0"/>
                        </a:spcAft>
                      </a:pPr>
                      <a:r>
                        <a:rPr lang="en-US" sz="1600" dirty="0" err="1" smtClean="0">
                          <a:effectLst/>
                          <a:latin typeface="Times New Roman"/>
                          <a:ea typeface="Calibri"/>
                        </a:rPr>
                        <a:t>Departemen</a:t>
                      </a:r>
                      <a:endParaRPr lang="id-ID" sz="1600" dirty="0" smtClean="0">
                        <a:effectLst/>
                        <a:latin typeface="Times New Roman"/>
                        <a:ea typeface="Calibri"/>
                      </a:endParaRPr>
                    </a:p>
                    <a:p>
                      <a:pPr marL="0" marR="0" algn="ctr">
                        <a:spcBef>
                          <a:spcPts val="0"/>
                        </a:spcBef>
                        <a:spcAft>
                          <a:spcPts val="0"/>
                        </a:spcAft>
                      </a:pPr>
                      <a:endParaRPr lang="en-US" sz="1800" dirty="0">
                        <a:effectLst/>
                        <a:latin typeface="Times New Roman"/>
                        <a:ea typeface="Calibri"/>
                      </a:endParaRPr>
                    </a:p>
                  </a:txBody>
                  <a:tcPr marL="68580" marR="68580" marT="0" marB="0">
                    <a:lnL>
                      <a:noFill/>
                    </a:lnL>
                    <a:lnR>
                      <a:noFill/>
                    </a:lnR>
                    <a:lnT>
                      <a:noFill/>
                    </a:lnT>
                    <a:lnB>
                      <a:noFill/>
                    </a:lnB>
                  </a:tcPr>
                </a:tc>
                <a:tc>
                  <a:txBody>
                    <a:bodyPr/>
                    <a:lstStyle/>
                    <a:p>
                      <a:pPr marL="0" marR="0" algn="ctr">
                        <a:spcBef>
                          <a:spcPts val="0"/>
                        </a:spcBef>
                        <a:spcAft>
                          <a:spcPts val="0"/>
                        </a:spcAft>
                      </a:pPr>
                      <a:r>
                        <a:rPr lang="en-US" sz="1600">
                          <a:effectLst/>
                          <a:latin typeface="Times New Roman"/>
                          <a:ea typeface="Calibri"/>
                        </a:rPr>
                        <a:t>Nama Departemen Pengusul</a:t>
                      </a:r>
                      <a:endParaRPr lang="en-US" sz="1800">
                        <a:effectLst/>
                        <a:latin typeface="Times New Roman"/>
                        <a:ea typeface="Calibri"/>
                      </a:endParaRPr>
                    </a:p>
                  </a:txBody>
                  <a:tcPr marL="68580" marR="68580" marT="0" marB="0">
                    <a:lnL>
                      <a:noFill/>
                    </a:lnL>
                    <a:lnR>
                      <a:noFill/>
                    </a:lnR>
                    <a:lnT>
                      <a:noFill/>
                    </a:lnT>
                    <a:lnB>
                      <a:noFill/>
                    </a:lnB>
                  </a:tcPr>
                </a:tc>
              </a:tr>
              <a:tr h="442899">
                <a:tc>
                  <a:txBody>
                    <a:bodyPr/>
                    <a:lstStyle/>
                    <a:p>
                      <a:pPr marL="0" marR="0" algn="ctr">
                        <a:spcBef>
                          <a:spcPts val="0"/>
                        </a:spcBef>
                        <a:spcAft>
                          <a:spcPts val="0"/>
                        </a:spcAft>
                      </a:pPr>
                      <a:r>
                        <a:rPr lang="en-US" sz="1600" dirty="0" err="1" smtClean="0">
                          <a:effectLst/>
                          <a:latin typeface="Times New Roman"/>
                          <a:ea typeface="Calibri"/>
                        </a:rPr>
                        <a:t>Tahun</a:t>
                      </a:r>
                      <a:endParaRPr lang="id-ID" sz="1600" dirty="0" smtClean="0">
                        <a:effectLst/>
                        <a:latin typeface="Times New Roman"/>
                        <a:ea typeface="Calibri"/>
                      </a:endParaRPr>
                    </a:p>
                    <a:p>
                      <a:pPr marL="0" marR="0" algn="ctr">
                        <a:spcBef>
                          <a:spcPts val="0"/>
                        </a:spcBef>
                        <a:spcAft>
                          <a:spcPts val="0"/>
                        </a:spcAft>
                      </a:pPr>
                      <a:endParaRPr lang="en-US" sz="1800" dirty="0">
                        <a:effectLst/>
                        <a:latin typeface="Times New Roman"/>
                        <a:ea typeface="Calibri"/>
                      </a:endParaRPr>
                    </a:p>
                  </a:txBody>
                  <a:tcPr marL="68580" marR="68580" marT="0" marB="0">
                    <a:lnL>
                      <a:noFill/>
                    </a:lnL>
                    <a:lnR>
                      <a:noFill/>
                    </a:lnR>
                    <a:lnT>
                      <a:noFill/>
                    </a:lnT>
                    <a:lnB>
                      <a:noFill/>
                    </a:lnB>
                  </a:tcPr>
                </a:tc>
                <a:tc>
                  <a:txBody>
                    <a:bodyPr/>
                    <a:lstStyle/>
                    <a:p>
                      <a:pPr marL="0" marR="0" algn="ctr">
                        <a:spcBef>
                          <a:spcPts val="0"/>
                        </a:spcBef>
                        <a:spcAft>
                          <a:spcPts val="0"/>
                        </a:spcAft>
                      </a:pPr>
                      <a:r>
                        <a:rPr lang="en-US" sz="1600" dirty="0" err="1">
                          <a:effectLst/>
                          <a:latin typeface="Times New Roman"/>
                          <a:ea typeface="Calibri"/>
                        </a:rPr>
                        <a:t>Tahun</a:t>
                      </a:r>
                      <a:r>
                        <a:rPr lang="en-US" sz="1600" dirty="0">
                          <a:effectLst/>
                          <a:latin typeface="Times New Roman"/>
                          <a:ea typeface="Calibri"/>
                        </a:rPr>
                        <a:t> </a:t>
                      </a:r>
                      <a:r>
                        <a:rPr lang="en-US" sz="1600" dirty="0" err="1">
                          <a:effectLst/>
                          <a:latin typeface="Times New Roman"/>
                          <a:ea typeface="Calibri"/>
                        </a:rPr>
                        <a:t>Pengajuan</a:t>
                      </a:r>
                      <a:endParaRPr lang="en-US" sz="1800" dirty="0">
                        <a:effectLst/>
                        <a:latin typeface="Times New Roman"/>
                        <a:ea typeface="Calibri"/>
                      </a:endParaRPr>
                    </a:p>
                  </a:txBody>
                  <a:tcPr marL="68580" marR="68580" marT="0" marB="0">
                    <a:lnL>
                      <a:noFill/>
                    </a:lnL>
                    <a:lnR>
                      <a:noFill/>
                    </a:lnR>
                    <a:lnT>
                      <a:noFill/>
                    </a:lnT>
                    <a:lnB>
                      <a:noFill/>
                    </a:lnB>
                  </a:tcPr>
                </a:tc>
              </a:tr>
              <a:tr h="442899">
                <a:tc>
                  <a:txBody>
                    <a:bodyPr/>
                    <a:lstStyle/>
                    <a:p>
                      <a:pPr marL="0" marR="0" algn="ctr">
                        <a:spcBef>
                          <a:spcPts val="0"/>
                        </a:spcBef>
                        <a:spcAft>
                          <a:spcPts val="0"/>
                        </a:spcAft>
                      </a:pPr>
                      <a:r>
                        <a:rPr lang="en-US" sz="1600" dirty="0" err="1">
                          <a:effectLst/>
                          <a:latin typeface="Times New Roman"/>
                          <a:ea typeface="Calibri"/>
                        </a:rPr>
                        <a:t>Sumber</a:t>
                      </a:r>
                      <a:r>
                        <a:rPr lang="en-US" sz="1600" dirty="0">
                          <a:effectLst/>
                          <a:latin typeface="Times New Roman"/>
                          <a:ea typeface="Calibri"/>
                        </a:rPr>
                        <a:t> </a:t>
                      </a:r>
                      <a:r>
                        <a:rPr lang="en-US" sz="1600" dirty="0" err="1" smtClean="0">
                          <a:effectLst/>
                          <a:latin typeface="Times New Roman"/>
                          <a:ea typeface="Calibri"/>
                        </a:rPr>
                        <a:t>Pendanaan</a:t>
                      </a:r>
                      <a:endParaRPr lang="id-ID" sz="1600" dirty="0" smtClean="0">
                        <a:effectLst/>
                        <a:latin typeface="Times New Roman"/>
                        <a:ea typeface="Calibri"/>
                      </a:endParaRPr>
                    </a:p>
                    <a:p>
                      <a:pPr marL="0" marR="0" algn="ctr">
                        <a:spcBef>
                          <a:spcPts val="0"/>
                        </a:spcBef>
                        <a:spcAft>
                          <a:spcPts val="0"/>
                        </a:spcAft>
                      </a:pPr>
                      <a:endParaRPr lang="en-US" sz="1800" dirty="0">
                        <a:effectLst/>
                        <a:latin typeface="Times New Roman"/>
                        <a:ea typeface="Calibri"/>
                      </a:endParaRPr>
                    </a:p>
                  </a:txBody>
                  <a:tcPr marL="68580" marR="68580" marT="0" marB="0">
                    <a:lnL>
                      <a:noFill/>
                    </a:lnL>
                    <a:lnR>
                      <a:noFill/>
                    </a:lnR>
                    <a:lnT>
                      <a:noFill/>
                    </a:lnT>
                    <a:lnB>
                      <a:noFill/>
                    </a:lnB>
                  </a:tcPr>
                </a:tc>
                <a:tc>
                  <a:txBody>
                    <a:bodyPr/>
                    <a:lstStyle/>
                    <a:p>
                      <a:pPr marL="0" marR="0" algn="ctr">
                        <a:spcBef>
                          <a:spcPts val="0"/>
                        </a:spcBef>
                        <a:spcAft>
                          <a:spcPts val="0"/>
                        </a:spcAft>
                      </a:pPr>
                      <a:r>
                        <a:rPr lang="en-US" sz="1600">
                          <a:effectLst/>
                          <a:latin typeface="Times New Roman"/>
                          <a:ea typeface="Calibri"/>
                        </a:rPr>
                        <a:t>Sumber Pendanaan</a:t>
                      </a:r>
                      <a:endParaRPr lang="en-US" sz="1800">
                        <a:effectLst/>
                        <a:latin typeface="Times New Roman"/>
                        <a:ea typeface="Calibri"/>
                      </a:endParaRPr>
                    </a:p>
                  </a:txBody>
                  <a:tcPr marL="68580" marR="68580" marT="0" marB="0">
                    <a:lnL>
                      <a:noFill/>
                    </a:lnL>
                    <a:lnR>
                      <a:noFill/>
                    </a:lnR>
                    <a:lnT>
                      <a:noFill/>
                    </a:lnT>
                    <a:lnB>
                      <a:noFill/>
                    </a:lnB>
                  </a:tcPr>
                </a:tc>
              </a:tr>
              <a:tr h="304146">
                <a:tc>
                  <a:txBody>
                    <a:bodyPr/>
                    <a:lstStyle/>
                    <a:p>
                      <a:pPr marL="0" marR="0" algn="ctr">
                        <a:spcBef>
                          <a:spcPts val="0"/>
                        </a:spcBef>
                        <a:spcAft>
                          <a:spcPts val="0"/>
                        </a:spcAft>
                      </a:pPr>
                      <a:r>
                        <a:rPr lang="id-ID" sz="1600" dirty="0">
                          <a:effectLst/>
                          <a:latin typeface="Times New Roman"/>
                          <a:ea typeface="Calibri"/>
                        </a:rPr>
                        <a:t>Pendanaan Biaya</a:t>
                      </a:r>
                      <a:endParaRPr lang="en-US" sz="1800" dirty="0">
                        <a:effectLst/>
                        <a:latin typeface="Times New Roman"/>
                        <a:ea typeface="Calibri"/>
                      </a:endParaRPr>
                    </a:p>
                  </a:txBody>
                  <a:tcPr marL="68580" marR="68580" marT="0" marB="0">
                    <a:lnL>
                      <a:noFill/>
                    </a:lnL>
                    <a:lnR>
                      <a:noFill/>
                    </a:lnR>
                    <a:lnT>
                      <a:noFill/>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600" dirty="0" err="1">
                          <a:effectLst/>
                          <a:latin typeface="Times New Roman"/>
                          <a:ea typeface="Calibri"/>
                        </a:rPr>
                        <a:t>Jumlah</a:t>
                      </a:r>
                      <a:r>
                        <a:rPr lang="en-US" sz="1600" dirty="0">
                          <a:effectLst/>
                          <a:latin typeface="Times New Roman"/>
                          <a:ea typeface="Calibri"/>
                        </a:rPr>
                        <a:t> Dana yang </a:t>
                      </a:r>
                      <a:r>
                        <a:rPr lang="en-US" sz="1600" dirty="0" err="1">
                          <a:effectLst/>
                          <a:latin typeface="Times New Roman"/>
                          <a:ea typeface="Calibri"/>
                        </a:rPr>
                        <a:t>Disetujui</a:t>
                      </a:r>
                      <a:endParaRPr lang="en-US" sz="1800" dirty="0">
                        <a:effectLst/>
                        <a:latin typeface="Times New Roman"/>
                        <a:ea typeface="Calibri"/>
                      </a:endParaRPr>
                    </a:p>
                  </a:txBody>
                  <a:tcPr marL="68580" marR="68580" marT="0" marB="0">
                    <a:lnL>
                      <a:noFill/>
                    </a:lnL>
                    <a:lnR>
                      <a:noFill/>
                    </a:lnR>
                    <a:lnT>
                      <a:noFill/>
                    </a:lnT>
                    <a:lnB w="12700" cap="flat" cmpd="sng" algn="ctr">
                      <a:solidFill>
                        <a:srgbClr val="000000"/>
                      </a:solidFill>
                      <a:prstDash val="solid"/>
                      <a:round/>
                      <a:headEnd type="none" w="med" len="med"/>
                      <a:tailEnd type="none" w="med" len="med"/>
                    </a:lnB>
                  </a:tcPr>
                </a:tc>
              </a:tr>
            </a:tbl>
          </a:graphicData>
        </a:graphic>
      </p:graphicFrame>
      <p:pic>
        <p:nvPicPr>
          <p:cNvPr id="12" name="Picture 11">
            <a:extLst>
              <a:ext uri="{FF2B5EF4-FFF2-40B4-BE49-F238E27FC236}">
                <a16:creationId xmlns:a16="http://schemas.microsoft.com/office/drawing/2014/main" xmlns="" id="{F6317B14-C5DF-4963-B61C-CB288221D8C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561294" y="98787"/>
            <a:ext cx="1084729" cy="1084729"/>
          </a:xfrm>
          <a:prstGeom prst="rect">
            <a:avLst/>
          </a:prstGeom>
        </p:spPr>
      </p:pic>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37982" y="253275"/>
            <a:ext cx="1153511" cy="831565"/>
          </a:xfrm>
          <a:prstGeom prst="rect">
            <a:avLst/>
          </a:prstGeom>
        </p:spPr>
      </p:pic>
    </p:spTree>
    <p:extLst>
      <p:ext uri="{BB962C8B-B14F-4D97-AF65-F5344CB8AC3E}">
        <p14:creationId xmlns:p14="http://schemas.microsoft.com/office/powerpoint/2010/main" val="100967424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650</TotalTime>
  <Words>1260</Words>
  <Application>Microsoft Office PowerPoint</Application>
  <PresentationFormat>Custom</PresentationFormat>
  <Paragraphs>183</Paragraphs>
  <Slides>27</Slides>
  <Notes>0</Notes>
  <HiddenSlides>0</HiddenSlides>
  <MMClips>0</MMClips>
  <ScaleCrop>false</ScaleCrop>
  <HeadingPairs>
    <vt:vector size="4" baseType="variant">
      <vt:variant>
        <vt:lpstr>Theme</vt:lpstr>
      </vt:variant>
      <vt:variant>
        <vt:i4>1</vt:i4>
      </vt:variant>
      <vt:variant>
        <vt:lpstr>Slide Titles</vt:lpstr>
      </vt:variant>
      <vt:variant>
        <vt:i4>27</vt:i4>
      </vt:variant>
    </vt:vector>
  </HeadingPairs>
  <TitlesOfParts>
    <vt:vector size="28"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Windows User</dc:creator>
  <cp:lastModifiedBy>ismail - [2010]</cp:lastModifiedBy>
  <cp:revision>270</cp:revision>
  <dcterms:created xsi:type="dcterms:W3CDTF">2018-03-30T16:58:44Z</dcterms:created>
  <dcterms:modified xsi:type="dcterms:W3CDTF">2020-05-22T19:24:59Z</dcterms:modified>
</cp:coreProperties>
</file>